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83" r:id="rId12"/>
    <p:sldId id="284" r:id="rId13"/>
    <p:sldId id="273" r:id="rId14"/>
    <p:sldId id="275" r:id="rId15"/>
    <p:sldId id="280" r:id="rId16"/>
    <p:sldId id="278" r:id="rId17"/>
    <p:sldId id="279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6656"/>
    <a:srgbClr val="167773"/>
    <a:srgbClr val="1F7985"/>
    <a:srgbClr val="EEECED"/>
    <a:srgbClr val="FFFFFF"/>
    <a:srgbClr val="2A3742"/>
    <a:srgbClr val="281000"/>
    <a:srgbClr val="025E95"/>
    <a:srgbClr val="2D714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8" autoAdjust="0"/>
    <p:restoredTop sz="94660"/>
  </p:normalViewPr>
  <p:slideViewPr>
    <p:cSldViewPr snapToGrid="0">
      <p:cViewPr>
        <p:scale>
          <a:sx n="98" d="100"/>
          <a:sy n="98" d="100"/>
        </p:scale>
        <p:origin x="14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tx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2023-Q1+2</c:v>
                </c:pt>
                <c:pt idx="1">
                  <c:v>2023-Q3+4</c:v>
                </c:pt>
                <c:pt idx="2">
                  <c:v>2024-Q1+2</c:v>
                </c:pt>
                <c:pt idx="3">
                  <c:v>2024-Q3+4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18000</c:v>
                </c:pt>
                <c:pt idx="1">
                  <c:v>20000</c:v>
                </c:pt>
                <c:pt idx="2">
                  <c:v>35000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C0-4A3B-AEF5-A6164D09B7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2023-Q1+2</c:v>
                </c:pt>
                <c:pt idx="1">
                  <c:v>2023-Q3+4</c:v>
                </c:pt>
                <c:pt idx="2">
                  <c:v>2024-Q1+2</c:v>
                </c:pt>
                <c:pt idx="3">
                  <c:v>2024-Q3+4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A2C0-4A3B-AEF5-A6164D09B7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noFill/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2023-Q1+2</c:v>
                </c:pt>
                <c:pt idx="1">
                  <c:v>2023-Q3+4</c:v>
                </c:pt>
                <c:pt idx="2">
                  <c:v>2024-Q1+2</c:v>
                </c:pt>
                <c:pt idx="3">
                  <c:v>2024-Q3+4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2C0-4A3B-AEF5-A6164D09B7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00944127"/>
        <c:axId val="700951199"/>
        <c:axId val="0"/>
      </c:bar3DChart>
      <c:catAx>
        <c:axId val="700944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700951199"/>
        <c:crosses val="autoZero"/>
        <c:auto val="1"/>
        <c:lblAlgn val="ctr"/>
        <c:lblOffset val="100"/>
        <c:noMultiLvlLbl val="0"/>
      </c:catAx>
      <c:valAx>
        <c:axId val="700951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700944127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SA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A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C12F0-B2CE-49F4-8768-E673F40AA29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134A1A-A538-49FB-AF22-439B1E65AFDE}">
      <dgm:prSet/>
      <dgm:spPr/>
      <dgm:t>
        <a:bodyPr/>
        <a:lstStyle/>
        <a:p>
          <a:r>
            <a:rPr lang="en-US" dirty="0"/>
            <a:t>OMAR ALOMRAN, 202017840</a:t>
          </a:r>
        </a:p>
      </dgm:t>
    </dgm:pt>
    <dgm:pt modelId="{D89DCEC6-00DD-43F0-9948-FDE9A8C2EA36}" type="parTrans" cxnId="{D00607E1-1C8A-40FC-96B5-EAC42A9D52D8}">
      <dgm:prSet/>
      <dgm:spPr/>
      <dgm:t>
        <a:bodyPr/>
        <a:lstStyle/>
        <a:p>
          <a:endParaRPr lang="en-US"/>
        </a:p>
      </dgm:t>
    </dgm:pt>
    <dgm:pt modelId="{687A81EE-3613-436A-B043-ABF53AF4A32C}" type="sibTrans" cxnId="{D00607E1-1C8A-40FC-96B5-EAC42A9D52D8}">
      <dgm:prSet/>
      <dgm:spPr/>
      <dgm:t>
        <a:bodyPr/>
        <a:lstStyle/>
        <a:p>
          <a:endParaRPr lang="en-US"/>
        </a:p>
      </dgm:t>
    </dgm:pt>
    <dgm:pt modelId="{A92640CF-3F6C-4957-B89D-85E812A59406}">
      <dgm:prSet/>
      <dgm:spPr/>
      <dgm:t>
        <a:bodyPr/>
        <a:lstStyle/>
        <a:p>
          <a:r>
            <a:rPr lang="en-US" dirty="0"/>
            <a:t>Rayyan </a:t>
          </a:r>
          <a:r>
            <a:rPr lang="en-US" dirty="0" err="1"/>
            <a:t>Alsuhaibani</a:t>
          </a:r>
          <a:r>
            <a:rPr lang="en-US" dirty="0"/>
            <a:t>, 202029380</a:t>
          </a:r>
        </a:p>
      </dgm:t>
    </dgm:pt>
    <dgm:pt modelId="{D29ECF07-C154-45E9-9873-89DC5FA72DE3}" type="parTrans" cxnId="{FC1A9E1C-E6D1-498F-B1C2-06573D73FE2B}">
      <dgm:prSet/>
      <dgm:spPr/>
      <dgm:t>
        <a:bodyPr/>
        <a:lstStyle/>
        <a:p>
          <a:endParaRPr lang="en-US"/>
        </a:p>
      </dgm:t>
    </dgm:pt>
    <dgm:pt modelId="{09EDC038-CF5C-4F46-9AFB-6A0AFA735D27}" type="sibTrans" cxnId="{FC1A9E1C-E6D1-498F-B1C2-06573D73FE2B}">
      <dgm:prSet/>
      <dgm:spPr/>
      <dgm:t>
        <a:bodyPr/>
        <a:lstStyle/>
        <a:p>
          <a:endParaRPr lang="en-US"/>
        </a:p>
      </dgm:t>
    </dgm:pt>
    <dgm:pt modelId="{5DAFA664-FA88-4F5D-A8C2-38EFE64739F7}">
      <dgm:prSet/>
      <dgm:spPr/>
      <dgm:t>
        <a:bodyPr/>
        <a:lstStyle/>
        <a:p>
          <a:r>
            <a:rPr lang="en-US" dirty="0"/>
            <a:t>Osama </a:t>
          </a:r>
          <a:r>
            <a:rPr lang="en-US" dirty="0" err="1"/>
            <a:t>Alibrahim</a:t>
          </a:r>
          <a:r>
            <a:rPr lang="en-US" dirty="0"/>
            <a:t>, 202035080</a:t>
          </a:r>
        </a:p>
      </dgm:t>
    </dgm:pt>
    <dgm:pt modelId="{6285EA5A-0A60-4052-8DBE-615D2022D86B}" type="parTrans" cxnId="{3F9217B8-1106-4D51-B1A4-1DD9575EF15A}">
      <dgm:prSet/>
      <dgm:spPr/>
      <dgm:t>
        <a:bodyPr/>
        <a:lstStyle/>
        <a:p>
          <a:endParaRPr lang="en-US"/>
        </a:p>
      </dgm:t>
    </dgm:pt>
    <dgm:pt modelId="{52BFBA1F-3272-4CA7-B45F-2FC33D39722B}" type="sibTrans" cxnId="{3F9217B8-1106-4D51-B1A4-1DD9575EF15A}">
      <dgm:prSet/>
      <dgm:spPr/>
      <dgm:t>
        <a:bodyPr/>
        <a:lstStyle/>
        <a:p>
          <a:endParaRPr lang="en-US"/>
        </a:p>
      </dgm:t>
    </dgm:pt>
    <dgm:pt modelId="{0B00F366-5BEC-486B-AC7B-A65BDB66A29C}">
      <dgm:prSet/>
      <dgm:spPr/>
      <dgm:t>
        <a:bodyPr/>
        <a:lstStyle/>
        <a:p>
          <a:r>
            <a:rPr lang="en-US" dirty="0"/>
            <a:t>Mohammed </a:t>
          </a:r>
          <a:r>
            <a:rPr lang="en-US" dirty="0" err="1"/>
            <a:t>Alsedais</a:t>
          </a:r>
          <a:r>
            <a:rPr lang="en-US" dirty="0"/>
            <a:t> , 202017760 </a:t>
          </a:r>
        </a:p>
      </dgm:t>
    </dgm:pt>
    <dgm:pt modelId="{648E59DA-CFA2-44A9-98F6-FF0CEFA0658D}" type="parTrans" cxnId="{22744F62-69CA-4E82-9F29-6C0FE067B285}">
      <dgm:prSet/>
      <dgm:spPr/>
      <dgm:t>
        <a:bodyPr/>
        <a:lstStyle/>
        <a:p>
          <a:endParaRPr lang="en-US"/>
        </a:p>
      </dgm:t>
    </dgm:pt>
    <dgm:pt modelId="{B1691BFC-B7E0-4E50-8F69-D5F616D68079}" type="sibTrans" cxnId="{22744F62-69CA-4E82-9F29-6C0FE067B285}">
      <dgm:prSet/>
      <dgm:spPr/>
      <dgm:t>
        <a:bodyPr/>
        <a:lstStyle/>
        <a:p>
          <a:endParaRPr lang="en-US"/>
        </a:p>
      </dgm:t>
    </dgm:pt>
    <dgm:pt modelId="{F6B36F53-3F71-489B-B361-344177BBA2EF}">
      <dgm:prSet/>
      <dgm:spPr/>
      <dgm:t>
        <a:bodyPr/>
        <a:lstStyle/>
        <a:p>
          <a:r>
            <a:rPr lang="en-US" dirty="0" err="1"/>
            <a:t>Sohaib</a:t>
          </a:r>
          <a:r>
            <a:rPr lang="en-US" dirty="0"/>
            <a:t> </a:t>
          </a:r>
          <a:r>
            <a:rPr lang="en-US" dirty="0" err="1"/>
            <a:t>Aledlah</a:t>
          </a:r>
          <a:r>
            <a:rPr lang="en-US" dirty="0"/>
            <a:t>, 202045260</a:t>
          </a:r>
        </a:p>
      </dgm:t>
    </dgm:pt>
    <dgm:pt modelId="{919AA018-005C-46B7-B2FD-3F83DDE0165E}" type="parTrans" cxnId="{0DD209A6-38BE-474B-BF62-3FD23E4EFE5F}">
      <dgm:prSet/>
      <dgm:spPr/>
      <dgm:t>
        <a:bodyPr/>
        <a:lstStyle/>
        <a:p>
          <a:endParaRPr lang="en-US"/>
        </a:p>
      </dgm:t>
    </dgm:pt>
    <dgm:pt modelId="{20834CED-4D98-4F6E-9CA2-5402FCD1404D}" type="sibTrans" cxnId="{0DD209A6-38BE-474B-BF62-3FD23E4EFE5F}">
      <dgm:prSet/>
      <dgm:spPr/>
      <dgm:t>
        <a:bodyPr/>
        <a:lstStyle/>
        <a:p>
          <a:endParaRPr lang="en-US"/>
        </a:p>
      </dgm:t>
    </dgm:pt>
    <dgm:pt modelId="{1EE08D05-A60E-47D9-8551-5D81DA1C36EC}" type="pres">
      <dgm:prSet presAssocID="{922C12F0-B2CE-49F4-8768-E673F40AA296}" presName="linear" presStyleCnt="0">
        <dgm:presLayoutVars>
          <dgm:dir/>
          <dgm:animLvl val="lvl"/>
          <dgm:resizeHandles val="exact"/>
        </dgm:presLayoutVars>
      </dgm:prSet>
      <dgm:spPr/>
    </dgm:pt>
    <dgm:pt modelId="{7BF0D3FB-CD95-4F07-B0F1-1B4D9AACA6C7}" type="pres">
      <dgm:prSet presAssocID="{59134A1A-A538-49FB-AF22-439B1E65AFDE}" presName="parentLin" presStyleCnt="0"/>
      <dgm:spPr/>
    </dgm:pt>
    <dgm:pt modelId="{98B5A7B9-05D6-479B-88B8-46F1640A8777}" type="pres">
      <dgm:prSet presAssocID="{59134A1A-A538-49FB-AF22-439B1E65AFDE}" presName="parentLeftMargin" presStyleLbl="node1" presStyleIdx="0" presStyleCnt="5"/>
      <dgm:spPr/>
    </dgm:pt>
    <dgm:pt modelId="{E6AF51EC-D112-4A9C-ADF3-7A9EEB01A2A7}" type="pres">
      <dgm:prSet presAssocID="{59134A1A-A538-49FB-AF22-439B1E65AFD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A1F8AB1-FE97-45FB-A1EA-8A6B0B55D17A}" type="pres">
      <dgm:prSet presAssocID="{59134A1A-A538-49FB-AF22-439B1E65AFDE}" presName="negativeSpace" presStyleCnt="0"/>
      <dgm:spPr/>
    </dgm:pt>
    <dgm:pt modelId="{E85DE09B-FFD5-437B-BAD8-6EA8F80378B9}" type="pres">
      <dgm:prSet presAssocID="{59134A1A-A538-49FB-AF22-439B1E65AFDE}" presName="childText" presStyleLbl="conFgAcc1" presStyleIdx="0" presStyleCnt="5">
        <dgm:presLayoutVars>
          <dgm:bulletEnabled val="1"/>
        </dgm:presLayoutVars>
      </dgm:prSet>
      <dgm:spPr/>
    </dgm:pt>
    <dgm:pt modelId="{B641D78F-F161-4B3E-9B39-4B359AFB5B45}" type="pres">
      <dgm:prSet presAssocID="{687A81EE-3613-436A-B043-ABF53AF4A32C}" presName="spaceBetweenRectangles" presStyleCnt="0"/>
      <dgm:spPr/>
    </dgm:pt>
    <dgm:pt modelId="{21A6BA59-DAD2-4EBA-BBCB-A64FDC0804D3}" type="pres">
      <dgm:prSet presAssocID="{A92640CF-3F6C-4957-B89D-85E812A59406}" presName="parentLin" presStyleCnt="0"/>
      <dgm:spPr/>
    </dgm:pt>
    <dgm:pt modelId="{658A0CB4-2B90-4505-80D6-D924B8EE439B}" type="pres">
      <dgm:prSet presAssocID="{A92640CF-3F6C-4957-B89D-85E812A59406}" presName="parentLeftMargin" presStyleLbl="node1" presStyleIdx="0" presStyleCnt="5"/>
      <dgm:spPr/>
    </dgm:pt>
    <dgm:pt modelId="{345F13F0-3BCE-4EE0-9C36-BF3659966705}" type="pres">
      <dgm:prSet presAssocID="{A92640CF-3F6C-4957-B89D-85E812A5940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C7D37F4-E8A4-4E69-AE6B-B687BF7C25AC}" type="pres">
      <dgm:prSet presAssocID="{A92640CF-3F6C-4957-B89D-85E812A59406}" presName="negativeSpace" presStyleCnt="0"/>
      <dgm:spPr/>
    </dgm:pt>
    <dgm:pt modelId="{986D790C-0078-48A4-AB69-11C35D362C35}" type="pres">
      <dgm:prSet presAssocID="{A92640CF-3F6C-4957-B89D-85E812A59406}" presName="childText" presStyleLbl="conFgAcc1" presStyleIdx="1" presStyleCnt="5">
        <dgm:presLayoutVars>
          <dgm:bulletEnabled val="1"/>
        </dgm:presLayoutVars>
      </dgm:prSet>
      <dgm:spPr/>
    </dgm:pt>
    <dgm:pt modelId="{68108F86-89D5-4568-8DBD-2DC3C45842D7}" type="pres">
      <dgm:prSet presAssocID="{09EDC038-CF5C-4F46-9AFB-6A0AFA735D27}" presName="spaceBetweenRectangles" presStyleCnt="0"/>
      <dgm:spPr/>
    </dgm:pt>
    <dgm:pt modelId="{21E2F7BA-3E19-4235-8686-7CB0F7707636}" type="pres">
      <dgm:prSet presAssocID="{5DAFA664-FA88-4F5D-A8C2-38EFE64739F7}" presName="parentLin" presStyleCnt="0"/>
      <dgm:spPr/>
    </dgm:pt>
    <dgm:pt modelId="{02F311EA-5DFD-4CE3-97C9-E5BFD4E45C04}" type="pres">
      <dgm:prSet presAssocID="{5DAFA664-FA88-4F5D-A8C2-38EFE64739F7}" presName="parentLeftMargin" presStyleLbl="node1" presStyleIdx="1" presStyleCnt="5"/>
      <dgm:spPr/>
    </dgm:pt>
    <dgm:pt modelId="{02A07F54-6802-49C4-BF44-D8D44D4863B4}" type="pres">
      <dgm:prSet presAssocID="{5DAFA664-FA88-4F5D-A8C2-38EFE64739F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F6ECA95-615E-46E1-A945-CCC01B65468B}" type="pres">
      <dgm:prSet presAssocID="{5DAFA664-FA88-4F5D-A8C2-38EFE64739F7}" presName="negativeSpace" presStyleCnt="0"/>
      <dgm:spPr/>
    </dgm:pt>
    <dgm:pt modelId="{EC1EEB94-A25C-4026-A5B9-EC6EC38170CF}" type="pres">
      <dgm:prSet presAssocID="{5DAFA664-FA88-4F5D-A8C2-38EFE64739F7}" presName="childText" presStyleLbl="conFgAcc1" presStyleIdx="2" presStyleCnt="5">
        <dgm:presLayoutVars>
          <dgm:bulletEnabled val="1"/>
        </dgm:presLayoutVars>
      </dgm:prSet>
      <dgm:spPr/>
    </dgm:pt>
    <dgm:pt modelId="{DAB24269-90DD-4D43-960B-A71FF3B04320}" type="pres">
      <dgm:prSet presAssocID="{52BFBA1F-3272-4CA7-B45F-2FC33D39722B}" presName="spaceBetweenRectangles" presStyleCnt="0"/>
      <dgm:spPr/>
    </dgm:pt>
    <dgm:pt modelId="{E4C8B139-3D71-4E41-97CA-C0D2F9626161}" type="pres">
      <dgm:prSet presAssocID="{0B00F366-5BEC-486B-AC7B-A65BDB66A29C}" presName="parentLin" presStyleCnt="0"/>
      <dgm:spPr/>
    </dgm:pt>
    <dgm:pt modelId="{9FD5B1C3-9264-4EA4-B6CF-8F001B53D2F3}" type="pres">
      <dgm:prSet presAssocID="{0B00F366-5BEC-486B-AC7B-A65BDB66A29C}" presName="parentLeftMargin" presStyleLbl="node1" presStyleIdx="2" presStyleCnt="5"/>
      <dgm:spPr/>
    </dgm:pt>
    <dgm:pt modelId="{A85CFABF-32D8-4226-9742-4E2100F05529}" type="pres">
      <dgm:prSet presAssocID="{0B00F366-5BEC-486B-AC7B-A65BDB66A29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F852E6A-9E38-49A0-B852-BDB175990DF1}" type="pres">
      <dgm:prSet presAssocID="{0B00F366-5BEC-486B-AC7B-A65BDB66A29C}" presName="negativeSpace" presStyleCnt="0"/>
      <dgm:spPr/>
    </dgm:pt>
    <dgm:pt modelId="{0A91E172-D0A9-41EE-83D4-D879A6200B35}" type="pres">
      <dgm:prSet presAssocID="{0B00F366-5BEC-486B-AC7B-A65BDB66A29C}" presName="childText" presStyleLbl="conFgAcc1" presStyleIdx="3" presStyleCnt="5">
        <dgm:presLayoutVars>
          <dgm:bulletEnabled val="1"/>
        </dgm:presLayoutVars>
      </dgm:prSet>
      <dgm:spPr/>
    </dgm:pt>
    <dgm:pt modelId="{3C8C098C-4083-4187-8E63-CCFE88D3163A}" type="pres">
      <dgm:prSet presAssocID="{B1691BFC-B7E0-4E50-8F69-D5F616D68079}" presName="spaceBetweenRectangles" presStyleCnt="0"/>
      <dgm:spPr/>
    </dgm:pt>
    <dgm:pt modelId="{DEDAC740-9BA1-4B72-8DEB-963EFA430B2C}" type="pres">
      <dgm:prSet presAssocID="{F6B36F53-3F71-489B-B361-344177BBA2EF}" presName="parentLin" presStyleCnt="0"/>
      <dgm:spPr/>
    </dgm:pt>
    <dgm:pt modelId="{B8E205CB-EC60-4A94-8FC7-A5C0ACAADF6A}" type="pres">
      <dgm:prSet presAssocID="{F6B36F53-3F71-489B-B361-344177BBA2EF}" presName="parentLeftMargin" presStyleLbl="node1" presStyleIdx="3" presStyleCnt="5"/>
      <dgm:spPr/>
    </dgm:pt>
    <dgm:pt modelId="{90F2FE69-0428-461B-9964-5019F6707E2D}" type="pres">
      <dgm:prSet presAssocID="{F6B36F53-3F71-489B-B361-344177BBA2E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470D999-EB86-4EF9-9276-4C76A41E3E92}" type="pres">
      <dgm:prSet presAssocID="{F6B36F53-3F71-489B-B361-344177BBA2EF}" presName="negativeSpace" presStyleCnt="0"/>
      <dgm:spPr/>
    </dgm:pt>
    <dgm:pt modelId="{ECB1DE33-1F0F-453C-8136-94CEE86637BD}" type="pres">
      <dgm:prSet presAssocID="{F6B36F53-3F71-489B-B361-344177BBA2E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71E4C02-6CDA-4C9C-87F5-37E84CE86441}" type="presOf" srcId="{0B00F366-5BEC-486B-AC7B-A65BDB66A29C}" destId="{9FD5B1C3-9264-4EA4-B6CF-8F001B53D2F3}" srcOrd="0" destOrd="0" presId="urn:microsoft.com/office/officeart/2005/8/layout/list1"/>
    <dgm:cxn modelId="{07AFF318-D8FE-47B9-ACA9-A2CC8888F3D3}" type="presOf" srcId="{F6B36F53-3F71-489B-B361-344177BBA2EF}" destId="{B8E205CB-EC60-4A94-8FC7-A5C0ACAADF6A}" srcOrd="0" destOrd="0" presId="urn:microsoft.com/office/officeart/2005/8/layout/list1"/>
    <dgm:cxn modelId="{FC1A9E1C-E6D1-498F-B1C2-06573D73FE2B}" srcId="{922C12F0-B2CE-49F4-8768-E673F40AA296}" destId="{A92640CF-3F6C-4957-B89D-85E812A59406}" srcOrd="1" destOrd="0" parTransId="{D29ECF07-C154-45E9-9873-89DC5FA72DE3}" sibTransId="{09EDC038-CF5C-4F46-9AFB-6A0AFA735D27}"/>
    <dgm:cxn modelId="{E1B72533-06D5-4AB9-9272-D55B4AA0E872}" type="presOf" srcId="{F6B36F53-3F71-489B-B361-344177BBA2EF}" destId="{90F2FE69-0428-461B-9964-5019F6707E2D}" srcOrd="1" destOrd="0" presId="urn:microsoft.com/office/officeart/2005/8/layout/list1"/>
    <dgm:cxn modelId="{1097143C-0319-4355-A340-AC6DF0E74FF3}" type="presOf" srcId="{0B00F366-5BEC-486B-AC7B-A65BDB66A29C}" destId="{A85CFABF-32D8-4226-9742-4E2100F05529}" srcOrd="1" destOrd="0" presId="urn:microsoft.com/office/officeart/2005/8/layout/list1"/>
    <dgm:cxn modelId="{22744F62-69CA-4E82-9F29-6C0FE067B285}" srcId="{922C12F0-B2CE-49F4-8768-E673F40AA296}" destId="{0B00F366-5BEC-486B-AC7B-A65BDB66A29C}" srcOrd="3" destOrd="0" parTransId="{648E59DA-CFA2-44A9-98F6-FF0CEFA0658D}" sibTransId="{B1691BFC-B7E0-4E50-8F69-D5F616D68079}"/>
    <dgm:cxn modelId="{A612C199-7A70-4090-A888-C8129E695A4E}" type="presOf" srcId="{59134A1A-A538-49FB-AF22-439B1E65AFDE}" destId="{98B5A7B9-05D6-479B-88B8-46F1640A8777}" srcOrd="0" destOrd="0" presId="urn:microsoft.com/office/officeart/2005/8/layout/list1"/>
    <dgm:cxn modelId="{20D6E899-2EDA-4A0B-91FE-2BE8351E3A3E}" type="presOf" srcId="{5DAFA664-FA88-4F5D-A8C2-38EFE64739F7}" destId="{02A07F54-6802-49C4-BF44-D8D44D4863B4}" srcOrd="1" destOrd="0" presId="urn:microsoft.com/office/officeart/2005/8/layout/list1"/>
    <dgm:cxn modelId="{0DD209A6-38BE-474B-BF62-3FD23E4EFE5F}" srcId="{922C12F0-B2CE-49F4-8768-E673F40AA296}" destId="{F6B36F53-3F71-489B-B361-344177BBA2EF}" srcOrd="4" destOrd="0" parTransId="{919AA018-005C-46B7-B2FD-3F83DDE0165E}" sibTransId="{20834CED-4D98-4F6E-9CA2-5402FCD1404D}"/>
    <dgm:cxn modelId="{08C834AA-D079-41EF-8CE1-4B829CD58B37}" type="presOf" srcId="{922C12F0-B2CE-49F4-8768-E673F40AA296}" destId="{1EE08D05-A60E-47D9-8551-5D81DA1C36EC}" srcOrd="0" destOrd="0" presId="urn:microsoft.com/office/officeart/2005/8/layout/list1"/>
    <dgm:cxn modelId="{E55C6DAB-D0F9-409C-AE8E-5A16D53AC743}" type="presOf" srcId="{A92640CF-3F6C-4957-B89D-85E812A59406}" destId="{658A0CB4-2B90-4505-80D6-D924B8EE439B}" srcOrd="0" destOrd="0" presId="urn:microsoft.com/office/officeart/2005/8/layout/list1"/>
    <dgm:cxn modelId="{3F9217B8-1106-4D51-B1A4-1DD9575EF15A}" srcId="{922C12F0-B2CE-49F4-8768-E673F40AA296}" destId="{5DAFA664-FA88-4F5D-A8C2-38EFE64739F7}" srcOrd="2" destOrd="0" parTransId="{6285EA5A-0A60-4052-8DBE-615D2022D86B}" sibTransId="{52BFBA1F-3272-4CA7-B45F-2FC33D39722B}"/>
    <dgm:cxn modelId="{F1CF9FC3-6CAA-4B47-9417-93FD8854DC34}" type="presOf" srcId="{5DAFA664-FA88-4F5D-A8C2-38EFE64739F7}" destId="{02F311EA-5DFD-4CE3-97C9-E5BFD4E45C04}" srcOrd="0" destOrd="0" presId="urn:microsoft.com/office/officeart/2005/8/layout/list1"/>
    <dgm:cxn modelId="{D00607E1-1C8A-40FC-96B5-EAC42A9D52D8}" srcId="{922C12F0-B2CE-49F4-8768-E673F40AA296}" destId="{59134A1A-A538-49FB-AF22-439B1E65AFDE}" srcOrd="0" destOrd="0" parTransId="{D89DCEC6-00DD-43F0-9948-FDE9A8C2EA36}" sibTransId="{687A81EE-3613-436A-B043-ABF53AF4A32C}"/>
    <dgm:cxn modelId="{2A8E15E5-6FC6-49D7-B19C-63499084433B}" type="presOf" srcId="{59134A1A-A538-49FB-AF22-439B1E65AFDE}" destId="{E6AF51EC-D112-4A9C-ADF3-7A9EEB01A2A7}" srcOrd="1" destOrd="0" presId="urn:microsoft.com/office/officeart/2005/8/layout/list1"/>
    <dgm:cxn modelId="{30EDE9F4-DA88-4B1B-A657-1F6C91AD67DB}" type="presOf" srcId="{A92640CF-3F6C-4957-B89D-85E812A59406}" destId="{345F13F0-3BCE-4EE0-9C36-BF3659966705}" srcOrd="1" destOrd="0" presId="urn:microsoft.com/office/officeart/2005/8/layout/list1"/>
    <dgm:cxn modelId="{97EEFE4A-0BAE-4BF5-9767-39A39D814469}" type="presParOf" srcId="{1EE08D05-A60E-47D9-8551-5D81DA1C36EC}" destId="{7BF0D3FB-CD95-4F07-B0F1-1B4D9AACA6C7}" srcOrd="0" destOrd="0" presId="urn:microsoft.com/office/officeart/2005/8/layout/list1"/>
    <dgm:cxn modelId="{5FF5FA03-9726-46A0-A3A2-58319920FC3D}" type="presParOf" srcId="{7BF0D3FB-CD95-4F07-B0F1-1B4D9AACA6C7}" destId="{98B5A7B9-05D6-479B-88B8-46F1640A8777}" srcOrd="0" destOrd="0" presId="urn:microsoft.com/office/officeart/2005/8/layout/list1"/>
    <dgm:cxn modelId="{54EB8CF4-66D1-4513-AC7C-C2DE7A4A7959}" type="presParOf" srcId="{7BF0D3FB-CD95-4F07-B0F1-1B4D9AACA6C7}" destId="{E6AF51EC-D112-4A9C-ADF3-7A9EEB01A2A7}" srcOrd="1" destOrd="0" presId="urn:microsoft.com/office/officeart/2005/8/layout/list1"/>
    <dgm:cxn modelId="{F850634A-A760-4B50-8DD7-9D607AC3AE96}" type="presParOf" srcId="{1EE08D05-A60E-47D9-8551-5D81DA1C36EC}" destId="{FA1F8AB1-FE97-45FB-A1EA-8A6B0B55D17A}" srcOrd="1" destOrd="0" presId="urn:microsoft.com/office/officeart/2005/8/layout/list1"/>
    <dgm:cxn modelId="{A1553CBD-8534-4684-A8A1-5BE557DAE848}" type="presParOf" srcId="{1EE08D05-A60E-47D9-8551-5D81DA1C36EC}" destId="{E85DE09B-FFD5-437B-BAD8-6EA8F80378B9}" srcOrd="2" destOrd="0" presId="urn:microsoft.com/office/officeart/2005/8/layout/list1"/>
    <dgm:cxn modelId="{C57F9870-8975-4CE9-B6C1-1B90B9E19D74}" type="presParOf" srcId="{1EE08D05-A60E-47D9-8551-5D81DA1C36EC}" destId="{B641D78F-F161-4B3E-9B39-4B359AFB5B45}" srcOrd="3" destOrd="0" presId="urn:microsoft.com/office/officeart/2005/8/layout/list1"/>
    <dgm:cxn modelId="{42E415E5-E04A-4296-84A7-F91801B4103D}" type="presParOf" srcId="{1EE08D05-A60E-47D9-8551-5D81DA1C36EC}" destId="{21A6BA59-DAD2-4EBA-BBCB-A64FDC0804D3}" srcOrd="4" destOrd="0" presId="urn:microsoft.com/office/officeart/2005/8/layout/list1"/>
    <dgm:cxn modelId="{C7689948-B7B7-4BE6-AA78-575E5B1DAF4A}" type="presParOf" srcId="{21A6BA59-DAD2-4EBA-BBCB-A64FDC0804D3}" destId="{658A0CB4-2B90-4505-80D6-D924B8EE439B}" srcOrd="0" destOrd="0" presId="urn:microsoft.com/office/officeart/2005/8/layout/list1"/>
    <dgm:cxn modelId="{5FA47A0E-60CD-4042-B9AA-0BC6799D31DD}" type="presParOf" srcId="{21A6BA59-DAD2-4EBA-BBCB-A64FDC0804D3}" destId="{345F13F0-3BCE-4EE0-9C36-BF3659966705}" srcOrd="1" destOrd="0" presId="urn:microsoft.com/office/officeart/2005/8/layout/list1"/>
    <dgm:cxn modelId="{BDC0929F-ECC7-4E4C-B517-1FC9ABB33B64}" type="presParOf" srcId="{1EE08D05-A60E-47D9-8551-5D81DA1C36EC}" destId="{8C7D37F4-E8A4-4E69-AE6B-B687BF7C25AC}" srcOrd="5" destOrd="0" presId="urn:microsoft.com/office/officeart/2005/8/layout/list1"/>
    <dgm:cxn modelId="{2CFCE56F-02F6-421D-A23C-6D46BC297394}" type="presParOf" srcId="{1EE08D05-A60E-47D9-8551-5D81DA1C36EC}" destId="{986D790C-0078-48A4-AB69-11C35D362C35}" srcOrd="6" destOrd="0" presId="urn:microsoft.com/office/officeart/2005/8/layout/list1"/>
    <dgm:cxn modelId="{48FFDBD1-5E23-479F-9B11-2D8D8ECF433E}" type="presParOf" srcId="{1EE08D05-A60E-47D9-8551-5D81DA1C36EC}" destId="{68108F86-89D5-4568-8DBD-2DC3C45842D7}" srcOrd="7" destOrd="0" presId="urn:microsoft.com/office/officeart/2005/8/layout/list1"/>
    <dgm:cxn modelId="{3CE53EC4-4522-4C3F-BA53-1884CBB2FD28}" type="presParOf" srcId="{1EE08D05-A60E-47D9-8551-5D81DA1C36EC}" destId="{21E2F7BA-3E19-4235-8686-7CB0F7707636}" srcOrd="8" destOrd="0" presId="urn:microsoft.com/office/officeart/2005/8/layout/list1"/>
    <dgm:cxn modelId="{C80B0A82-C970-45D1-97CC-C2FE275CABC2}" type="presParOf" srcId="{21E2F7BA-3E19-4235-8686-7CB0F7707636}" destId="{02F311EA-5DFD-4CE3-97C9-E5BFD4E45C04}" srcOrd="0" destOrd="0" presId="urn:microsoft.com/office/officeart/2005/8/layout/list1"/>
    <dgm:cxn modelId="{149E40D6-9234-42E3-AF6F-D6DA5A3946AB}" type="presParOf" srcId="{21E2F7BA-3E19-4235-8686-7CB0F7707636}" destId="{02A07F54-6802-49C4-BF44-D8D44D4863B4}" srcOrd="1" destOrd="0" presId="urn:microsoft.com/office/officeart/2005/8/layout/list1"/>
    <dgm:cxn modelId="{B41AFD42-55B6-4E59-8922-B2DB6D13EC24}" type="presParOf" srcId="{1EE08D05-A60E-47D9-8551-5D81DA1C36EC}" destId="{4F6ECA95-615E-46E1-A945-CCC01B65468B}" srcOrd="9" destOrd="0" presId="urn:microsoft.com/office/officeart/2005/8/layout/list1"/>
    <dgm:cxn modelId="{EEBD181D-0E1D-4987-9325-BFE3068594ED}" type="presParOf" srcId="{1EE08D05-A60E-47D9-8551-5D81DA1C36EC}" destId="{EC1EEB94-A25C-4026-A5B9-EC6EC38170CF}" srcOrd="10" destOrd="0" presId="urn:microsoft.com/office/officeart/2005/8/layout/list1"/>
    <dgm:cxn modelId="{548DBA89-54B6-463A-BAEB-CCAE771037A0}" type="presParOf" srcId="{1EE08D05-A60E-47D9-8551-5D81DA1C36EC}" destId="{DAB24269-90DD-4D43-960B-A71FF3B04320}" srcOrd="11" destOrd="0" presId="urn:microsoft.com/office/officeart/2005/8/layout/list1"/>
    <dgm:cxn modelId="{B282A3A4-D480-4DA4-9586-3B04FEB3B5E9}" type="presParOf" srcId="{1EE08D05-A60E-47D9-8551-5D81DA1C36EC}" destId="{E4C8B139-3D71-4E41-97CA-C0D2F9626161}" srcOrd="12" destOrd="0" presId="urn:microsoft.com/office/officeart/2005/8/layout/list1"/>
    <dgm:cxn modelId="{D4434585-941B-4752-8E53-C4FAA336C23C}" type="presParOf" srcId="{E4C8B139-3D71-4E41-97CA-C0D2F9626161}" destId="{9FD5B1C3-9264-4EA4-B6CF-8F001B53D2F3}" srcOrd="0" destOrd="0" presId="urn:microsoft.com/office/officeart/2005/8/layout/list1"/>
    <dgm:cxn modelId="{65CB87CD-245D-49E7-9F75-4BD2CA7CDF7C}" type="presParOf" srcId="{E4C8B139-3D71-4E41-97CA-C0D2F9626161}" destId="{A85CFABF-32D8-4226-9742-4E2100F05529}" srcOrd="1" destOrd="0" presId="urn:microsoft.com/office/officeart/2005/8/layout/list1"/>
    <dgm:cxn modelId="{D3C18C27-3BA5-4AA2-8C4B-3E21AD287403}" type="presParOf" srcId="{1EE08D05-A60E-47D9-8551-5D81DA1C36EC}" destId="{9F852E6A-9E38-49A0-B852-BDB175990DF1}" srcOrd="13" destOrd="0" presId="urn:microsoft.com/office/officeart/2005/8/layout/list1"/>
    <dgm:cxn modelId="{817837E2-C3E1-4F64-BE93-B2F2FBE4EAE9}" type="presParOf" srcId="{1EE08D05-A60E-47D9-8551-5D81DA1C36EC}" destId="{0A91E172-D0A9-41EE-83D4-D879A6200B35}" srcOrd="14" destOrd="0" presId="urn:microsoft.com/office/officeart/2005/8/layout/list1"/>
    <dgm:cxn modelId="{9482F8B2-A259-4384-8E24-6E5562319FB7}" type="presParOf" srcId="{1EE08D05-A60E-47D9-8551-5D81DA1C36EC}" destId="{3C8C098C-4083-4187-8E63-CCFE88D3163A}" srcOrd="15" destOrd="0" presId="urn:microsoft.com/office/officeart/2005/8/layout/list1"/>
    <dgm:cxn modelId="{E6876C90-9B59-4845-9690-132BCDE97DDE}" type="presParOf" srcId="{1EE08D05-A60E-47D9-8551-5D81DA1C36EC}" destId="{DEDAC740-9BA1-4B72-8DEB-963EFA430B2C}" srcOrd="16" destOrd="0" presId="urn:microsoft.com/office/officeart/2005/8/layout/list1"/>
    <dgm:cxn modelId="{8ABDA351-00B4-44AF-8A56-A7C51A5B7CCD}" type="presParOf" srcId="{DEDAC740-9BA1-4B72-8DEB-963EFA430B2C}" destId="{B8E205CB-EC60-4A94-8FC7-A5C0ACAADF6A}" srcOrd="0" destOrd="0" presId="urn:microsoft.com/office/officeart/2005/8/layout/list1"/>
    <dgm:cxn modelId="{F92A479B-F098-4843-B7BE-B67CCA781C0F}" type="presParOf" srcId="{DEDAC740-9BA1-4B72-8DEB-963EFA430B2C}" destId="{90F2FE69-0428-461B-9964-5019F6707E2D}" srcOrd="1" destOrd="0" presId="urn:microsoft.com/office/officeart/2005/8/layout/list1"/>
    <dgm:cxn modelId="{D2CB079F-7752-4672-8E49-69C89E956BA1}" type="presParOf" srcId="{1EE08D05-A60E-47D9-8551-5D81DA1C36EC}" destId="{F470D999-EB86-4EF9-9276-4C76A41E3E92}" srcOrd="17" destOrd="0" presId="urn:microsoft.com/office/officeart/2005/8/layout/list1"/>
    <dgm:cxn modelId="{BC95E607-0DCC-41B7-9BF7-1B49FB89F69F}" type="presParOf" srcId="{1EE08D05-A60E-47D9-8551-5D81DA1C36EC}" destId="{ECB1DE33-1F0F-453C-8136-94CEE86637B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3AA20A-61C4-443E-BE59-6451FDCD18B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CF4320-60B5-4D0C-99F9-433F369A12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Complicated governmental permissions</a:t>
          </a:r>
        </a:p>
      </dgm:t>
    </dgm:pt>
    <dgm:pt modelId="{151F76E4-F81E-4B88-B578-EAF98A957B18}" type="parTrans" cxnId="{B8DBD7E8-131C-4410-B60D-A5255EA0CEE8}">
      <dgm:prSet/>
      <dgm:spPr/>
      <dgm:t>
        <a:bodyPr/>
        <a:lstStyle/>
        <a:p>
          <a:endParaRPr lang="en-US"/>
        </a:p>
      </dgm:t>
    </dgm:pt>
    <dgm:pt modelId="{E2F38312-D0FD-4265-8874-F45A7C7B15C1}" type="sibTrans" cxnId="{B8DBD7E8-131C-4410-B60D-A5255EA0CEE8}">
      <dgm:prSet/>
      <dgm:spPr/>
      <dgm:t>
        <a:bodyPr/>
        <a:lstStyle/>
        <a:p>
          <a:endParaRPr lang="en-US"/>
        </a:p>
      </dgm:t>
    </dgm:pt>
    <dgm:pt modelId="{76B3BCA7-4267-4CD1-A12C-BF93B34B3D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Intricate telescopes technicalities</a:t>
          </a:r>
        </a:p>
      </dgm:t>
    </dgm:pt>
    <dgm:pt modelId="{8BBA0960-F273-4A46-A50B-AEACBE236551}" type="parTrans" cxnId="{CD7B9632-A4FC-45EA-8460-D93520296EB9}">
      <dgm:prSet/>
      <dgm:spPr/>
      <dgm:t>
        <a:bodyPr/>
        <a:lstStyle/>
        <a:p>
          <a:endParaRPr lang="en-US"/>
        </a:p>
      </dgm:t>
    </dgm:pt>
    <dgm:pt modelId="{69CBC468-91C6-445B-9151-8868E00EA080}" type="sibTrans" cxnId="{CD7B9632-A4FC-45EA-8460-D93520296EB9}">
      <dgm:prSet/>
      <dgm:spPr/>
      <dgm:t>
        <a:bodyPr/>
        <a:lstStyle/>
        <a:p>
          <a:endParaRPr lang="en-US"/>
        </a:p>
      </dgm:t>
    </dgm:pt>
    <dgm:pt modelId="{FAF1758B-B047-45E3-A4D2-ED6570E44E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Logistic challenges</a:t>
          </a:r>
        </a:p>
      </dgm:t>
    </dgm:pt>
    <dgm:pt modelId="{ED947866-6392-4D04-9E6B-61AE578E7017}" type="parTrans" cxnId="{B885E7FC-6FAF-4C1E-BB5B-EB7D1D757FD6}">
      <dgm:prSet/>
      <dgm:spPr/>
      <dgm:t>
        <a:bodyPr/>
        <a:lstStyle/>
        <a:p>
          <a:endParaRPr lang="en-US"/>
        </a:p>
      </dgm:t>
    </dgm:pt>
    <dgm:pt modelId="{DAFBCEBA-1EEC-4935-A87E-D34A8B7E721D}" type="sibTrans" cxnId="{B885E7FC-6FAF-4C1E-BB5B-EB7D1D757FD6}">
      <dgm:prSet/>
      <dgm:spPr/>
      <dgm:t>
        <a:bodyPr/>
        <a:lstStyle/>
        <a:p>
          <a:endParaRPr lang="en-US"/>
        </a:p>
      </dgm:t>
    </dgm:pt>
    <dgm:pt modelId="{1C26DB8A-A227-4ED7-BDD4-04314F6B08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LOW communication between interested individuals </a:t>
          </a:r>
        </a:p>
      </dgm:t>
    </dgm:pt>
    <dgm:pt modelId="{FBC8F3BF-3379-44B2-9175-C2E3C568EAFB}" type="parTrans" cxnId="{CA693884-71D2-4A8D-857F-286F65CBACB6}">
      <dgm:prSet/>
      <dgm:spPr/>
      <dgm:t>
        <a:bodyPr/>
        <a:lstStyle/>
        <a:p>
          <a:endParaRPr lang="en-US"/>
        </a:p>
      </dgm:t>
    </dgm:pt>
    <dgm:pt modelId="{25FB5572-A4A3-4681-B63A-663C49F6B312}" type="sibTrans" cxnId="{CA693884-71D2-4A8D-857F-286F65CBACB6}">
      <dgm:prSet/>
      <dgm:spPr/>
      <dgm:t>
        <a:bodyPr/>
        <a:lstStyle/>
        <a:p>
          <a:endParaRPr lang="en-US"/>
        </a:p>
      </dgm:t>
    </dgm:pt>
    <dgm:pt modelId="{8C859C6F-518C-4CE0-A09C-CC1E66FBE956}" type="pres">
      <dgm:prSet presAssocID="{623AA20A-61C4-443E-BE59-6451FDCD18BA}" presName="root" presStyleCnt="0">
        <dgm:presLayoutVars>
          <dgm:dir/>
          <dgm:resizeHandles val="exact"/>
        </dgm:presLayoutVars>
      </dgm:prSet>
      <dgm:spPr/>
    </dgm:pt>
    <dgm:pt modelId="{4C53C602-4365-4A64-B00C-275CA5AB842E}" type="pres">
      <dgm:prSet presAssocID="{1CCF4320-60B5-4D0C-99F9-433F369A12E5}" presName="compNode" presStyleCnt="0"/>
      <dgm:spPr/>
    </dgm:pt>
    <dgm:pt modelId="{5ED64DF3-A61F-4CBC-A47F-4811C8B86B85}" type="pres">
      <dgm:prSet presAssocID="{1CCF4320-60B5-4D0C-99F9-433F369A12E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ED46939-9531-4CE1-9D05-468A6C07C059}" type="pres">
      <dgm:prSet presAssocID="{1CCF4320-60B5-4D0C-99F9-433F369A12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C3F2C44-0ECE-414A-9A9A-1AC1E86EB7F8}" type="pres">
      <dgm:prSet presAssocID="{1CCF4320-60B5-4D0C-99F9-433F369A12E5}" presName="spaceRect" presStyleCnt="0"/>
      <dgm:spPr/>
    </dgm:pt>
    <dgm:pt modelId="{31ABBB7C-CFF7-4C7B-8F1D-C045EDF41F59}" type="pres">
      <dgm:prSet presAssocID="{1CCF4320-60B5-4D0C-99F9-433F369A12E5}" presName="textRect" presStyleLbl="revTx" presStyleIdx="0" presStyleCnt="4">
        <dgm:presLayoutVars>
          <dgm:chMax val="1"/>
          <dgm:chPref val="1"/>
        </dgm:presLayoutVars>
      </dgm:prSet>
      <dgm:spPr/>
    </dgm:pt>
    <dgm:pt modelId="{4BAF20E2-DC09-4745-A1E5-091661A8020D}" type="pres">
      <dgm:prSet presAssocID="{E2F38312-D0FD-4265-8874-F45A7C7B15C1}" presName="sibTrans" presStyleCnt="0"/>
      <dgm:spPr/>
    </dgm:pt>
    <dgm:pt modelId="{E3759D7A-2472-420A-BB3A-A781584948A3}" type="pres">
      <dgm:prSet presAssocID="{76B3BCA7-4267-4CD1-A12C-BF93B34B3DDF}" presName="compNode" presStyleCnt="0"/>
      <dgm:spPr/>
    </dgm:pt>
    <dgm:pt modelId="{DD409981-A91D-4AFC-A837-E498467AFD9A}" type="pres">
      <dgm:prSet presAssocID="{76B3BCA7-4267-4CD1-A12C-BF93B34B3DD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637A942-B156-4E03-9740-D68A23124479}" type="pres">
      <dgm:prSet presAssocID="{76B3BCA7-4267-4CD1-A12C-BF93B34B3DD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EB8F7375-59DD-4ACB-9DC1-35A978602433}" type="pres">
      <dgm:prSet presAssocID="{76B3BCA7-4267-4CD1-A12C-BF93B34B3DDF}" presName="spaceRect" presStyleCnt="0"/>
      <dgm:spPr/>
    </dgm:pt>
    <dgm:pt modelId="{F7416792-CC4A-4C16-A278-176319F11AD8}" type="pres">
      <dgm:prSet presAssocID="{76B3BCA7-4267-4CD1-A12C-BF93B34B3DDF}" presName="textRect" presStyleLbl="revTx" presStyleIdx="1" presStyleCnt="4">
        <dgm:presLayoutVars>
          <dgm:chMax val="1"/>
          <dgm:chPref val="1"/>
        </dgm:presLayoutVars>
      </dgm:prSet>
      <dgm:spPr/>
    </dgm:pt>
    <dgm:pt modelId="{176B39B6-6E43-411D-A14F-806F135CBFCC}" type="pres">
      <dgm:prSet presAssocID="{69CBC468-91C6-445B-9151-8868E00EA080}" presName="sibTrans" presStyleCnt="0"/>
      <dgm:spPr/>
    </dgm:pt>
    <dgm:pt modelId="{F7F87E19-1A49-4DD7-ACD5-7E784D2FC75D}" type="pres">
      <dgm:prSet presAssocID="{FAF1758B-B047-45E3-A4D2-ED6570E44EBD}" presName="compNode" presStyleCnt="0"/>
      <dgm:spPr/>
    </dgm:pt>
    <dgm:pt modelId="{60412910-9EE7-4A01-990E-40DF8C0AF863}" type="pres">
      <dgm:prSet presAssocID="{FAF1758B-B047-45E3-A4D2-ED6570E44EB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58FE7D2-6AF6-4528-A20F-97934E7E2718}" type="pres">
      <dgm:prSet presAssocID="{FAF1758B-B047-45E3-A4D2-ED6570E44E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746A1CA1-FBEB-413E-94E3-2591994543D7}" type="pres">
      <dgm:prSet presAssocID="{FAF1758B-B047-45E3-A4D2-ED6570E44EBD}" presName="spaceRect" presStyleCnt="0"/>
      <dgm:spPr/>
    </dgm:pt>
    <dgm:pt modelId="{4C0B54EA-1DFD-4CEE-8E8F-61A0E196C550}" type="pres">
      <dgm:prSet presAssocID="{FAF1758B-B047-45E3-A4D2-ED6570E44EBD}" presName="textRect" presStyleLbl="revTx" presStyleIdx="2" presStyleCnt="4">
        <dgm:presLayoutVars>
          <dgm:chMax val="1"/>
          <dgm:chPref val="1"/>
        </dgm:presLayoutVars>
      </dgm:prSet>
      <dgm:spPr/>
    </dgm:pt>
    <dgm:pt modelId="{8326DF9B-4EF4-43FF-B4D9-3DEFA2188931}" type="pres">
      <dgm:prSet presAssocID="{DAFBCEBA-1EEC-4935-A87E-D34A8B7E721D}" presName="sibTrans" presStyleCnt="0"/>
      <dgm:spPr/>
    </dgm:pt>
    <dgm:pt modelId="{E211AD90-916A-4619-9684-8C261E378D98}" type="pres">
      <dgm:prSet presAssocID="{1C26DB8A-A227-4ED7-BDD4-04314F6B08F5}" presName="compNode" presStyleCnt="0"/>
      <dgm:spPr/>
    </dgm:pt>
    <dgm:pt modelId="{2AE44E6F-2CD0-4A47-8C6F-AD47583B0A34}" type="pres">
      <dgm:prSet presAssocID="{1C26DB8A-A227-4ED7-BDD4-04314F6B08F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56E025-BBB2-40C9-B3A2-42DF2A34AF7D}" type="pres">
      <dgm:prSet presAssocID="{1C26DB8A-A227-4ED7-BDD4-04314F6B08F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64E6DBE1-84BB-401F-A195-50E32BDE6B6C}" type="pres">
      <dgm:prSet presAssocID="{1C26DB8A-A227-4ED7-BDD4-04314F6B08F5}" presName="spaceRect" presStyleCnt="0"/>
      <dgm:spPr/>
    </dgm:pt>
    <dgm:pt modelId="{BE985FCB-1EA0-4ED9-A860-CC2B43A3B594}" type="pres">
      <dgm:prSet presAssocID="{1C26DB8A-A227-4ED7-BDD4-04314F6B08F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D7B9632-A4FC-45EA-8460-D93520296EB9}" srcId="{623AA20A-61C4-443E-BE59-6451FDCD18BA}" destId="{76B3BCA7-4267-4CD1-A12C-BF93B34B3DDF}" srcOrd="1" destOrd="0" parTransId="{8BBA0960-F273-4A46-A50B-AEACBE236551}" sibTransId="{69CBC468-91C6-445B-9151-8868E00EA080}"/>
    <dgm:cxn modelId="{0A459953-1AA8-46A4-9430-76A312E0D21E}" type="presOf" srcId="{1CCF4320-60B5-4D0C-99F9-433F369A12E5}" destId="{31ABBB7C-CFF7-4C7B-8F1D-C045EDF41F59}" srcOrd="0" destOrd="0" presId="urn:microsoft.com/office/officeart/2018/5/layout/IconLeafLabelList"/>
    <dgm:cxn modelId="{CA693884-71D2-4A8D-857F-286F65CBACB6}" srcId="{623AA20A-61C4-443E-BE59-6451FDCD18BA}" destId="{1C26DB8A-A227-4ED7-BDD4-04314F6B08F5}" srcOrd="3" destOrd="0" parTransId="{FBC8F3BF-3379-44B2-9175-C2E3C568EAFB}" sibTransId="{25FB5572-A4A3-4681-B63A-663C49F6B312}"/>
    <dgm:cxn modelId="{1A3137A3-C173-45F7-8199-C8D32F77416C}" type="presOf" srcId="{623AA20A-61C4-443E-BE59-6451FDCD18BA}" destId="{8C859C6F-518C-4CE0-A09C-CC1E66FBE956}" srcOrd="0" destOrd="0" presId="urn:microsoft.com/office/officeart/2018/5/layout/IconLeafLabelList"/>
    <dgm:cxn modelId="{48EB12E0-5581-4D0F-868E-A5778CAF02C9}" type="presOf" srcId="{FAF1758B-B047-45E3-A4D2-ED6570E44EBD}" destId="{4C0B54EA-1DFD-4CEE-8E8F-61A0E196C550}" srcOrd="0" destOrd="0" presId="urn:microsoft.com/office/officeart/2018/5/layout/IconLeafLabelList"/>
    <dgm:cxn modelId="{B8DBD7E8-131C-4410-B60D-A5255EA0CEE8}" srcId="{623AA20A-61C4-443E-BE59-6451FDCD18BA}" destId="{1CCF4320-60B5-4D0C-99F9-433F369A12E5}" srcOrd="0" destOrd="0" parTransId="{151F76E4-F81E-4B88-B578-EAF98A957B18}" sibTransId="{E2F38312-D0FD-4265-8874-F45A7C7B15C1}"/>
    <dgm:cxn modelId="{B586D2F7-F2F9-4CC2-AA9B-1C6981F05C26}" type="presOf" srcId="{1C26DB8A-A227-4ED7-BDD4-04314F6B08F5}" destId="{BE985FCB-1EA0-4ED9-A860-CC2B43A3B594}" srcOrd="0" destOrd="0" presId="urn:microsoft.com/office/officeart/2018/5/layout/IconLeafLabelList"/>
    <dgm:cxn modelId="{BD78A9F9-C780-4AD2-8D66-8FC9EA632346}" type="presOf" srcId="{76B3BCA7-4267-4CD1-A12C-BF93B34B3DDF}" destId="{F7416792-CC4A-4C16-A278-176319F11AD8}" srcOrd="0" destOrd="0" presId="urn:microsoft.com/office/officeart/2018/5/layout/IconLeafLabelList"/>
    <dgm:cxn modelId="{B885E7FC-6FAF-4C1E-BB5B-EB7D1D757FD6}" srcId="{623AA20A-61C4-443E-BE59-6451FDCD18BA}" destId="{FAF1758B-B047-45E3-A4D2-ED6570E44EBD}" srcOrd="2" destOrd="0" parTransId="{ED947866-6392-4D04-9E6B-61AE578E7017}" sibTransId="{DAFBCEBA-1EEC-4935-A87E-D34A8B7E721D}"/>
    <dgm:cxn modelId="{E90B0371-922B-42C0-BCC6-3F00E4F548E2}" type="presParOf" srcId="{8C859C6F-518C-4CE0-A09C-CC1E66FBE956}" destId="{4C53C602-4365-4A64-B00C-275CA5AB842E}" srcOrd="0" destOrd="0" presId="urn:microsoft.com/office/officeart/2018/5/layout/IconLeafLabelList"/>
    <dgm:cxn modelId="{AB115A45-6762-4B67-9D91-892FB9A70782}" type="presParOf" srcId="{4C53C602-4365-4A64-B00C-275CA5AB842E}" destId="{5ED64DF3-A61F-4CBC-A47F-4811C8B86B85}" srcOrd="0" destOrd="0" presId="urn:microsoft.com/office/officeart/2018/5/layout/IconLeafLabelList"/>
    <dgm:cxn modelId="{EF33ED78-7D29-41B9-A664-01EE4986AC16}" type="presParOf" srcId="{4C53C602-4365-4A64-B00C-275CA5AB842E}" destId="{3ED46939-9531-4CE1-9D05-468A6C07C059}" srcOrd="1" destOrd="0" presId="urn:microsoft.com/office/officeart/2018/5/layout/IconLeafLabelList"/>
    <dgm:cxn modelId="{04BFC7C3-E7F8-4CED-BF92-E9ECDF7F4F64}" type="presParOf" srcId="{4C53C602-4365-4A64-B00C-275CA5AB842E}" destId="{EC3F2C44-0ECE-414A-9A9A-1AC1E86EB7F8}" srcOrd="2" destOrd="0" presId="urn:microsoft.com/office/officeart/2018/5/layout/IconLeafLabelList"/>
    <dgm:cxn modelId="{3D6C4912-811F-415D-BD6A-F8092CC9EEF9}" type="presParOf" srcId="{4C53C602-4365-4A64-B00C-275CA5AB842E}" destId="{31ABBB7C-CFF7-4C7B-8F1D-C045EDF41F59}" srcOrd="3" destOrd="0" presId="urn:microsoft.com/office/officeart/2018/5/layout/IconLeafLabelList"/>
    <dgm:cxn modelId="{5222A89C-D692-4232-94BC-1B228B2D62AB}" type="presParOf" srcId="{8C859C6F-518C-4CE0-A09C-CC1E66FBE956}" destId="{4BAF20E2-DC09-4745-A1E5-091661A8020D}" srcOrd="1" destOrd="0" presId="urn:microsoft.com/office/officeart/2018/5/layout/IconLeafLabelList"/>
    <dgm:cxn modelId="{46E86805-1A3D-4473-ACEC-00695B727D17}" type="presParOf" srcId="{8C859C6F-518C-4CE0-A09C-CC1E66FBE956}" destId="{E3759D7A-2472-420A-BB3A-A781584948A3}" srcOrd="2" destOrd="0" presId="urn:microsoft.com/office/officeart/2018/5/layout/IconLeafLabelList"/>
    <dgm:cxn modelId="{FB36EF17-A0FD-4673-A12D-99B382B17929}" type="presParOf" srcId="{E3759D7A-2472-420A-BB3A-A781584948A3}" destId="{DD409981-A91D-4AFC-A837-E498467AFD9A}" srcOrd="0" destOrd="0" presId="urn:microsoft.com/office/officeart/2018/5/layout/IconLeafLabelList"/>
    <dgm:cxn modelId="{1DF5D32C-7F9C-49C9-9E58-EAA61B9867E8}" type="presParOf" srcId="{E3759D7A-2472-420A-BB3A-A781584948A3}" destId="{D637A942-B156-4E03-9740-D68A23124479}" srcOrd="1" destOrd="0" presId="urn:microsoft.com/office/officeart/2018/5/layout/IconLeafLabelList"/>
    <dgm:cxn modelId="{D843342F-CCC2-4211-9EF3-80E818B98B9E}" type="presParOf" srcId="{E3759D7A-2472-420A-BB3A-A781584948A3}" destId="{EB8F7375-59DD-4ACB-9DC1-35A978602433}" srcOrd="2" destOrd="0" presId="urn:microsoft.com/office/officeart/2018/5/layout/IconLeafLabelList"/>
    <dgm:cxn modelId="{96E4A0C8-FE1C-4DAF-BF30-32E55A85776F}" type="presParOf" srcId="{E3759D7A-2472-420A-BB3A-A781584948A3}" destId="{F7416792-CC4A-4C16-A278-176319F11AD8}" srcOrd="3" destOrd="0" presId="urn:microsoft.com/office/officeart/2018/5/layout/IconLeafLabelList"/>
    <dgm:cxn modelId="{5B8C20AE-4970-453D-BDAD-4D95E6F89C7A}" type="presParOf" srcId="{8C859C6F-518C-4CE0-A09C-CC1E66FBE956}" destId="{176B39B6-6E43-411D-A14F-806F135CBFCC}" srcOrd="3" destOrd="0" presId="urn:microsoft.com/office/officeart/2018/5/layout/IconLeafLabelList"/>
    <dgm:cxn modelId="{20F5B1CC-2BC6-4FAD-9CDE-7E73E17DC25D}" type="presParOf" srcId="{8C859C6F-518C-4CE0-A09C-CC1E66FBE956}" destId="{F7F87E19-1A49-4DD7-ACD5-7E784D2FC75D}" srcOrd="4" destOrd="0" presId="urn:microsoft.com/office/officeart/2018/5/layout/IconLeafLabelList"/>
    <dgm:cxn modelId="{B2D759BB-2455-4BCD-B1A1-DF65AC12313D}" type="presParOf" srcId="{F7F87E19-1A49-4DD7-ACD5-7E784D2FC75D}" destId="{60412910-9EE7-4A01-990E-40DF8C0AF863}" srcOrd="0" destOrd="0" presId="urn:microsoft.com/office/officeart/2018/5/layout/IconLeafLabelList"/>
    <dgm:cxn modelId="{8D2F3C6C-A894-44E2-90BA-8836666B3C7C}" type="presParOf" srcId="{F7F87E19-1A49-4DD7-ACD5-7E784D2FC75D}" destId="{458FE7D2-6AF6-4528-A20F-97934E7E2718}" srcOrd="1" destOrd="0" presId="urn:microsoft.com/office/officeart/2018/5/layout/IconLeafLabelList"/>
    <dgm:cxn modelId="{6E7F1906-E3CF-4C09-9DC0-A49778436503}" type="presParOf" srcId="{F7F87E19-1A49-4DD7-ACD5-7E784D2FC75D}" destId="{746A1CA1-FBEB-413E-94E3-2591994543D7}" srcOrd="2" destOrd="0" presId="urn:microsoft.com/office/officeart/2018/5/layout/IconLeafLabelList"/>
    <dgm:cxn modelId="{F67A285A-E425-4ACA-B6CB-FF57D08E957C}" type="presParOf" srcId="{F7F87E19-1A49-4DD7-ACD5-7E784D2FC75D}" destId="{4C0B54EA-1DFD-4CEE-8E8F-61A0E196C550}" srcOrd="3" destOrd="0" presId="urn:microsoft.com/office/officeart/2018/5/layout/IconLeafLabelList"/>
    <dgm:cxn modelId="{D083C3CB-E852-4BBD-96A1-A0F5571B6BC0}" type="presParOf" srcId="{8C859C6F-518C-4CE0-A09C-CC1E66FBE956}" destId="{8326DF9B-4EF4-43FF-B4D9-3DEFA2188931}" srcOrd="5" destOrd="0" presId="urn:microsoft.com/office/officeart/2018/5/layout/IconLeafLabelList"/>
    <dgm:cxn modelId="{2DD8E905-913E-4629-83AB-86BFCB492BA1}" type="presParOf" srcId="{8C859C6F-518C-4CE0-A09C-CC1E66FBE956}" destId="{E211AD90-916A-4619-9684-8C261E378D98}" srcOrd="6" destOrd="0" presId="urn:microsoft.com/office/officeart/2018/5/layout/IconLeafLabelList"/>
    <dgm:cxn modelId="{08F098C5-0661-4446-B8BD-726D4F94D265}" type="presParOf" srcId="{E211AD90-916A-4619-9684-8C261E378D98}" destId="{2AE44E6F-2CD0-4A47-8C6F-AD47583B0A34}" srcOrd="0" destOrd="0" presId="urn:microsoft.com/office/officeart/2018/5/layout/IconLeafLabelList"/>
    <dgm:cxn modelId="{3FB753DB-858E-4ACF-8690-5D7542C64A38}" type="presParOf" srcId="{E211AD90-916A-4619-9684-8C261E378D98}" destId="{2156E025-BBB2-40C9-B3A2-42DF2A34AF7D}" srcOrd="1" destOrd="0" presId="urn:microsoft.com/office/officeart/2018/5/layout/IconLeafLabelList"/>
    <dgm:cxn modelId="{E562B633-2816-439B-A965-E49362A86104}" type="presParOf" srcId="{E211AD90-916A-4619-9684-8C261E378D98}" destId="{64E6DBE1-84BB-401F-A195-50E32BDE6B6C}" srcOrd="2" destOrd="0" presId="urn:microsoft.com/office/officeart/2018/5/layout/IconLeafLabelList"/>
    <dgm:cxn modelId="{7D9FB425-201D-4EE4-8B9F-B5404EB05276}" type="presParOf" srcId="{E211AD90-916A-4619-9684-8C261E378D98}" destId="{BE985FCB-1EA0-4ED9-A860-CC2B43A3B59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BA4407-93CA-467D-9BD7-E29618269A2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12BAD3-C7B4-4900-9426-B00C7CC9D9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dirty="0"/>
            <a:t>Home delivered permission-acquired telescopes</a:t>
          </a:r>
        </a:p>
      </dgm:t>
    </dgm:pt>
    <dgm:pt modelId="{BB93E6A4-B304-41C9-AD72-90B458153906}" type="parTrans" cxnId="{638B4E8E-9423-45DA-A4FF-38D8FF131441}">
      <dgm:prSet/>
      <dgm:spPr/>
      <dgm:t>
        <a:bodyPr/>
        <a:lstStyle/>
        <a:p>
          <a:endParaRPr lang="en-US"/>
        </a:p>
      </dgm:t>
    </dgm:pt>
    <dgm:pt modelId="{F26E18E1-3347-475C-AAFC-D4E4D03DDE43}" type="sibTrans" cxnId="{638B4E8E-9423-45DA-A4FF-38D8FF131441}">
      <dgm:prSet/>
      <dgm:spPr/>
      <dgm:t>
        <a:bodyPr/>
        <a:lstStyle/>
        <a:p>
          <a:endParaRPr lang="en-US"/>
        </a:p>
      </dgm:t>
    </dgm:pt>
    <dgm:pt modelId="{9B9D00D4-93BD-4343-B14F-FAB6273584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/>
            <a:t>Fitting bundles for different budgets</a:t>
          </a:r>
        </a:p>
      </dgm:t>
    </dgm:pt>
    <dgm:pt modelId="{34ABA852-B9BC-4060-8C32-F8C0D1FCFEA5}" type="parTrans" cxnId="{2A3A9719-44FE-4896-B6BF-44B9FAD1F023}">
      <dgm:prSet/>
      <dgm:spPr/>
      <dgm:t>
        <a:bodyPr/>
        <a:lstStyle/>
        <a:p>
          <a:endParaRPr lang="en-US"/>
        </a:p>
      </dgm:t>
    </dgm:pt>
    <dgm:pt modelId="{3FD7C3FD-A4AE-47D0-8BCB-E85C81B6CCFF}" type="sibTrans" cxnId="{2A3A9719-44FE-4896-B6BF-44B9FAD1F023}">
      <dgm:prSet/>
      <dgm:spPr/>
      <dgm:t>
        <a:bodyPr/>
        <a:lstStyle/>
        <a:p>
          <a:endParaRPr lang="en-US"/>
        </a:p>
      </dgm:t>
    </dgm:pt>
    <dgm:pt modelId="{D342FF91-4BFC-4E53-90D8-7775D243BA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/>
            <a:t>Encouraging communication between hobbyists </a:t>
          </a:r>
        </a:p>
      </dgm:t>
    </dgm:pt>
    <dgm:pt modelId="{C1D69552-BFF9-42EF-9FA8-ACD3133DB437}" type="parTrans" cxnId="{9FCC6931-0625-419D-B2BA-2359FBFCB4F0}">
      <dgm:prSet/>
      <dgm:spPr/>
      <dgm:t>
        <a:bodyPr/>
        <a:lstStyle/>
        <a:p>
          <a:endParaRPr lang="en-US"/>
        </a:p>
      </dgm:t>
    </dgm:pt>
    <dgm:pt modelId="{69C7004D-24B6-4CC5-A5F3-35D1C1386D99}" type="sibTrans" cxnId="{9FCC6931-0625-419D-B2BA-2359FBFCB4F0}">
      <dgm:prSet/>
      <dgm:spPr/>
      <dgm:t>
        <a:bodyPr/>
        <a:lstStyle/>
        <a:p>
          <a:endParaRPr lang="en-US"/>
        </a:p>
      </dgm:t>
    </dgm:pt>
    <dgm:pt modelId="{24D092DB-EFD5-4BD5-B72F-F6196C13C12D}" type="pres">
      <dgm:prSet presAssocID="{48BA4407-93CA-467D-9BD7-E29618269A23}" presName="root" presStyleCnt="0">
        <dgm:presLayoutVars>
          <dgm:dir/>
          <dgm:resizeHandles val="exact"/>
        </dgm:presLayoutVars>
      </dgm:prSet>
      <dgm:spPr/>
    </dgm:pt>
    <dgm:pt modelId="{9A1DF3B1-7D8A-43F3-ABAA-AAD5B66AB083}" type="pres">
      <dgm:prSet presAssocID="{D412BAD3-C7B4-4900-9426-B00C7CC9D986}" presName="compNode" presStyleCnt="0"/>
      <dgm:spPr/>
    </dgm:pt>
    <dgm:pt modelId="{8F30744C-C9A2-467A-A3A6-05E7C4F108C8}" type="pres">
      <dgm:prSet presAssocID="{D412BAD3-C7B4-4900-9426-B00C7CC9D986}" presName="iconBgRect" presStyleLbl="bgShp" presStyleIdx="0" presStyleCnt="3"/>
      <dgm:spPr>
        <a:solidFill>
          <a:schemeClr val="tx1">
            <a:lumMod val="95000"/>
          </a:schemeClr>
        </a:solidFill>
      </dgm:spPr>
    </dgm:pt>
    <dgm:pt modelId="{312D637E-842B-41B0-89FB-FB4121B25D45}" type="pres">
      <dgm:prSet presAssocID="{D412BAD3-C7B4-4900-9426-B00C7CC9D9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accent3">
              <a:lumMod val="60000"/>
              <a:lumOff val="4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Shield Tick with solid fill"/>
        </a:ext>
      </dgm:extLst>
    </dgm:pt>
    <dgm:pt modelId="{6818C347-6D06-4B3B-913E-204E6922C66B}" type="pres">
      <dgm:prSet presAssocID="{D412BAD3-C7B4-4900-9426-B00C7CC9D986}" presName="spaceRect" presStyleCnt="0"/>
      <dgm:spPr/>
    </dgm:pt>
    <dgm:pt modelId="{D8CBAF76-B854-4100-916F-EF5FAF3B0962}" type="pres">
      <dgm:prSet presAssocID="{D412BAD3-C7B4-4900-9426-B00C7CC9D986}" presName="textRect" presStyleLbl="revTx" presStyleIdx="0" presStyleCnt="3">
        <dgm:presLayoutVars>
          <dgm:chMax val="1"/>
          <dgm:chPref val="1"/>
        </dgm:presLayoutVars>
      </dgm:prSet>
      <dgm:spPr/>
    </dgm:pt>
    <dgm:pt modelId="{7C50A353-E9E0-40ED-82CB-0D3D303D71FE}" type="pres">
      <dgm:prSet presAssocID="{F26E18E1-3347-475C-AAFC-D4E4D03DDE43}" presName="sibTrans" presStyleCnt="0"/>
      <dgm:spPr/>
    </dgm:pt>
    <dgm:pt modelId="{F447B539-23D4-429E-80EC-FD8FFB3DE5EF}" type="pres">
      <dgm:prSet presAssocID="{9B9D00D4-93BD-4343-B14F-FAB62735840B}" presName="compNode" presStyleCnt="0"/>
      <dgm:spPr/>
    </dgm:pt>
    <dgm:pt modelId="{11BF4325-F76E-473A-81E6-71C438B7511F}" type="pres">
      <dgm:prSet presAssocID="{9B9D00D4-93BD-4343-B14F-FAB62735840B}" presName="iconBgRect" presStyleLbl="bgShp" presStyleIdx="1" presStyleCnt="3"/>
      <dgm:spPr>
        <a:solidFill>
          <a:schemeClr val="tx1">
            <a:lumMod val="95000"/>
          </a:schemeClr>
        </a:solidFill>
      </dgm:spPr>
    </dgm:pt>
    <dgm:pt modelId="{77D1692B-F99E-4B09-AED4-8A19FF6D489F}" type="pres">
      <dgm:prSet presAssocID="{9B9D00D4-93BD-4343-B14F-FAB6273584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8B54C1A-98DA-422D-B9AE-7D2B9C6E1B0F}" type="pres">
      <dgm:prSet presAssocID="{9B9D00D4-93BD-4343-B14F-FAB62735840B}" presName="spaceRect" presStyleCnt="0"/>
      <dgm:spPr/>
    </dgm:pt>
    <dgm:pt modelId="{EC4ED323-9FA2-4C2B-8748-D2DF46F17F5D}" type="pres">
      <dgm:prSet presAssocID="{9B9D00D4-93BD-4343-B14F-FAB62735840B}" presName="textRect" presStyleLbl="revTx" presStyleIdx="1" presStyleCnt="3">
        <dgm:presLayoutVars>
          <dgm:chMax val="1"/>
          <dgm:chPref val="1"/>
        </dgm:presLayoutVars>
      </dgm:prSet>
      <dgm:spPr/>
    </dgm:pt>
    <dgm:pt modelId="{A94A85AA-B645-40DC-8C30-E833886E77B1}" type="pres">
      <dgm:prSet presAssocID="{3FD7C3FD-A4AE-47D0-8BCB-E85C81B6CCFF}" presName="sibTrans" presStyleCnt="0"/>
      <dgm:spPr/>
    </dgm:pt>
    <dgm:pt modelId="{C6DE0CCD-66A8-4E56-88C3-22D9ECBA5F6F}" type="pres">
      <dgm:prSet presAssocID="{D342FF91-4BFC-4E53-90D8-7775D243BA40}" presName="compNode" presStyleCnt="0"/>
      <dgm:spPr/>
    </dgm:pt>
    <dgm:pt modelId="{EC9CD92B-6A22-48FC-87FA-E4D965C491E3}" type="pres">
      <dgm:prSet presAssocID="{D342FF91-4BFC-4E53-90D8-7775D243BA40}" presName="iconBgRect" presStyleLbl="bgShp" presStyleIdx="2" presStyleCnt="3"/>
      <dgm:spPr>
        <a:solidFill>
          <a:schemeClr val="tx1">
            <a:lumMod val="95000"/>
          </a:schemeClr>
        </a:solidFill>
      </dgm:spPr>
    </dgm:pt>
    <dgm:pt modelId="{4F81D493-28B6-4559-9A12-C2876212C66D}" type="pres">
      <dgm:prSet presAssocID="{D342FF91-4BFC-4E53-90D8-7775D243BA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4A638A4-3739-4DEE-8907-E7A0E2E6F741}" type="pres">
      <dgm:prSet presAssocID="{D342FF91-4BFC-4E53-90D8-7775D243BA40}" presName="spaceRect" presStyleCnt="0"/>
      <dgm:spPr/>
    </dgm:pt>
    <dgm:pt modelId="{3EFBCDAA-35E2-4435-987C-15CF2CBEAB70}" type="pres">
      <dgm:prSet presAssocID="{D342FF91-4BFC-4E53-90D8-7775D243BA4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A3A9719-44FE-4896-B6BF-44B9FAD1F023}" srcId="{48BA4407-93CA-467D-9BD7-E29618269A23}" destId="{9B9D00D4-93BD-4343-B14F-FAB62735840B}" srcOrd="1" destOrd="0" parTransId="{34ABA852-B9BC-4060-8C32-F8C0D1FCFEA5}" sibTransId="{3FD7C3FD-A4AE-47D0-8BCB-E85C81B6CCFF}"/>
    <dgm:cxn modelId="{9FCC6931-0625-419D-B2BA-2359FBFCB4F0}" srcId="{48BA4407-93CA-467D-9BD7-E29618269A23}" destId="{D342FF91-4BFC-4E53-90D8-7775D243BA40}" srcOrd="2" destOrd="0" parTransId="{C1D69552-BFF9-42EF-9FA8-ACD3133DB437}" sibTransId="{69C7004D-24B6-4CC5-A5F3-35D1C1386D99}"/>
    <dgm:cxn modelId="{6C93C55E-28E8-47C5-96D7-F19D8E700E85}" type="presOf" srcId="{D412BAD3-C7B4-4900-9426-B00C7CC9D986}" destId="{D8CBAF76-B854-4100-916F-EF5FAF3B0962}" srcOrd="0" destOrd="0" presId="urn:microsoft.com/office/officeart/2018/5/layout/IconCircleLabelList"/>
    <dgm:cxn modelId="{9E235980-0CB3-48F5-BB42-B97AE240F046}" type="presOf" srcId="{9B9D00D4-93BD-4343-B14F-FAB62735840B}" destId="{EC4ED323-9FA2-4C2B-8748-D2DF46F17F5D}" srcOrd="0" destOrd="0" presId="urn:microsoft.com/office/officeart/2018/5/layout/IconCircleLabelList"/>
    <dgm:cxn modelId="{638B4E8E-9423-45DA-A4FF-38D8FF131441}" srcId="{48BA4407-93CA-467D-9BD7-E29618269A23}" destId="{D412BAD3-C7B4-4900-9426-B00C7CC9D986}" srcOrd="0" destOrd="0" parTransId="{BB93E6A4-B304-41C9-AD72-90B458153906}" sibTransId="{F26E18E1-3347-475C-AAFC-D4E4D03DDE43}"/>
    <dgm:cxn modelId="{2900489B-4197-4354-A001-C951B1BC9EAE}" type="presOf" srcId="{48BA4407-93CA-467D-9BD7-E29618269A23}" destId="{24D092DB-EFD5-4BD5-B72F-F6196C13C12D}" srcOrd="0" destOrd="0" presId="urn:microsoft.com/office/officeart/2018/5/layout/IconCircleLabelList"/>
    <dgm:cxn modelId="{495B72F6-33B4-45FB-8177-C148D9E042F7}" type="presOf" srcId="{D342FF91-4BFC-4E53-90D8-7775D243BA40}" destId="{3EFBCDAA-35E2-4435-987C-15CF2CBEAB70}" srcOrd="0" destOrd="0" presId="urn:microsoft.com/office/officeart/2018/5/layout/IconCircleLabelList"/>
    <dgm:cxn modelId="{35F3BA34-D5B4-48CE-9745-2BAE2F850D20}" type="presParOf" srcId="{24D092DB-EFD5-4BD5-B72F-F6196C13C12D}" destId="{9A1DF3B1-7D8A-43F3-ABAA-AAD5B66AB083}" srcOrd="0" destOrd="0" presId="urn:microsoft.com/office/officeart/2018/5/layout/IconCircleLabelList"/>
    <dgm:cxn modelId="{6A7C26A2-4BCB-450E-AAF9-5E726DC7F955}" type="presParOf" srcId="{9A1DF3B1-7D8A-43F3-ABAA-AAD5B66AB083}" destId="{8F30744C-C9A2-467A-A3A6-05E7C4F108C8}" srcOrd="0" destOrd="0" presId="urn:microsoft.com/office/officeart/2018/5/layout/IconCircleLabelList"/>
    <dgm:cxn modelId="{783EB321-4919-4B7D-8359-224CE79EB5AF}" type="presParOf" srcId="{9A1DF3B1-7D8A-43F3-ABAA-AAD5B66AB083}" destId="{312D637E-842B-41B0-89FB-FB4121B25D45}" srcOrd="1" destOrd="0" presId="urn:microsoft.com/office/officeart/2018/5/layout/IconCircleLabelList"/>
    <dgm:cxn modelId="{272D8F09-E4EC-4CDA-8136-AB527D90DDBC}" type="presParOf" srcId="{9A1DF3B1-7D8A-43F3-ABAA-AAD5B66AB083}" destId="{6818C347-6D06-4B3B-913E-204E6922C66B}" srcOrd="2" destOrd="0" presId="urn:microsoft.com/office/officeart/2018/5/layout/IconCircleLabelList"/>
    <dgm:cxn modelId="{DA9950F8-4BB7-4B5E-8DA9-2237E786F676}" type="presParOf" srcId="{9A1DF3B1-7D8A-43F3-ABAA-AAD5B66AB083}" destId="{D8CBAF76-B854-4100-916F-EF5FAF3B0962}" srcOrd="3" destOrd="0" presId="urn:microsoft.com/office/officeart/2018/5/layout/IconCircleLabelList"/>
    <dgm:cxn modelId="{B315DF72-5C2C-425B-991D-9899B7F0267A}" type="presParOf" srcId="{24D092DB-EFD5-4BD5-B72F-F6196C13C12D}" destId="{7C50A353-E9E0-40ED-82CB-0D3D303D71FE}" srcOrd="1" destOrd="0" presId="urn:microsoft.com/office/officeart/2018/5/layout/IconCircleLabelList"/>
    <dgm:cxn modelId="{79C5FE8E-CCE9-4B16-9F08-B6ED868C0AC3}" type="presParOf" srcId="{24D092DB-EFD5-4BD5-B72F-F6196C13C12D}" destId="{F447B539-23D4-429E-80EC-FD8FFB3DE5EF}" srcOrd="2" destOrd="0" presId="urn:microsoft.com/office/officeart/2018/5/layout/IconCircleLabelList"/>
    <dgm:cxn modelId="{5ACB5E79-D926-46D5-BAA8-25B1F04E5D48}" type="presParOf" srcId="{F447B539-23D4-429E-80EC-FD8FFB3DE5EF}" destId="{11BF4325-F76E-473A-81E6-71C438B7511F}" srcOrd="0" destOrd="0" presId="urn:microsoft.com/office/officeart/2018/5/layout/IconCircleLabelList"/>
    <dgm:cxn modelId="{9A2B975B-8CC2-42DC-BB74-00C4B02B14D6}" type="presParOf" srcId="{F447B539-23D4-429E-80EC-FD8FFB3DE5EF}" destId="{77D1692B-F99E-4B09-AED4-8A19FF6D489F}" srcOrd="1" destOrd="0" presId="urn:microsoft.com/office/officeart/2018/5/layout/IconCircleLabelList"/>
    <dgm:cxn modelId="{F6A339CF-2B01-49F4-BB2A-B8DB7C85D6A3}" type="presParOf" srcId="{F447B539-23D4-429E-80EC-FD8FFB3DE5EF}" destId="{48B54C1A-98DA-422D-B9AE-7D2B9C6E1B0F}" srcOrd="2" destOrd="0" presId="urn:microsoft.com/office/officeart/2018/5/layout/IconCircleLabelList"/>
    <dgm:cxn modelId="{AFCFA3E4-55C8-4573-A34B-E4F3ADE244FE}" type="presParOf" srcId="{F447B539-23D4-429E-80EC-FD8FFB3DE5EF}" destId="{EC4ED323-9FA2-4C2B-8748-D2DF46F17F5D}" srcOrd="3" destOrd="0" presId="urn:microsoft.com/office/officeart/2018/5/layout/IconCircleLabelList"/>
    <dgm:cxn modelId="{90E4DB70-C9CD-4B70-8C8F-8E77DE4FCDE6}" type="presParOf" srcId="{24D092DB-EFD5-4BD5-B72F-F6196C13C12D}" destId="{A94A85AA-B645-40DC-8C30-E833886E77B1}" srcOrd="3" destOrd="0" presId="urn:microsoft.com/office/officeart/2018/5/layout/IconCircleLabelList"/>
    <dgm:cxn modelId="{B8D8D97E-1550-4F50-9881-BDDF69D8C712}" type="presParOf" srcId="{24D092DB-EFD5-4BD5-B72F-F6196C13C12D}" destId="{C6DE0CCD-66A8-4E56-88C3-22D9ECBA5F6F}" srcOrd="4" destOrd="0" presId="urn:microsoft.com/office/officeart/2018/5/layout/IconCircleLabelList"/>
    <dgm:cxn modelId="{81A58A11-62D9-417E-822D-89432C79FC6B}" type="presParOf" srcId="{C6DE0CCD-66A8-4E56-88C3-22D9ECBA5F6F}" destId="{EC9CD92B-6A22-48FC-87FA-E4D965C491E3}" srcOrd="0" destOrd="0" presId="urn:microsoft.com/office/officeart/2018/5/layout/IconCircleLabelList"/>
    <dgm:cxn modelId="{05C0C2C6-623E-41C5-A72A-6957B3AA5B0E}" type="presParOf" srcId="{C6DE0CCD-66A8-4E56-88C3-22D9ECBA5F6F}" destId="{4F81D493-28B6-4559-9A12-C2876212C66D}" srcOrd="1" destOrd="0" presId="urn:microsoft.com/office/officeart/2018/5/layout/IconCircleLabelList"/>
    <dgm:cxn modelId="{54F64F20-98D8-4388-BC68-F02E2A5A149C}" type="presParOf" srcId="{C6DE0CCD-66A8-4E56-88C3-22D9ECBA5F6F}" destId="{74A638A4-3739-4DEE-8907-E7A0E2E6F741}" srcOrd="2" destOrd="0" presId="urn:microsoft.com/office/officeart/2018/5/layout/IconCircleLabelList"/>
    <dgm:cxn modelId="{725AAC7E-6BA7-4543-89C4-440F75E282EA}" type="presParOf" srcId="{C6DE0CCD-66A8-4E56-88C3-22D9ECBA5F6F}" destId="{3EFBCDAA-35E2-4435-987C-15CF2CBEAB7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3AA20A-61C4-443E-BE59-6451FDCD18BA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CCF4320-60B5-4D0C-99F9-433F369A12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Ready bundles</a:t>
          </a:r>
        </a:p>
      </dgm:t>
    </dgm:pt>
    <dgm:pt modelId="{151F76E4-F81E-4B88-B578-EAF98A957B18}" type="parTrans" cxnId="{B8DBD7E8-131C-4410-B60D-A5255EA0CEE8}">
      <dgm:prSet/>
      <dgm:spPr/>
      <dgm:t>
        <a:bodyPr/>
        <a:lstStyle/>
        <a:p>
          <a:endParaRPr lang="en-US"/>
        </a:p>
      </dgm:t>
    </dgm:pt>
    <dgm:pt modelId="{E2F38312-D0FD-4265-8874-F45A7C7B15C1}" type="sibTrans" cxnId="{B8DBD7E8-131C-4410-B60D-A5255EA0CEE8}">
      <dgm:prSet/>
      <dgm:spPr/>
      <dgm:t>
        <a:bodyPr/>
        <a:lstStyle/>
        <a:p>
          <a:endParaRPr lang="en-US"/>
        </a:p>
      </dgm:t>
    </dgm:pt>
    <dgm:pt modelId="{76B3BCA7-4267-4CD1-A12C-BF93B34B3D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Trustworthy</a:t>
          </a:r>
        </a:p>
      </dgm:t>
    </dgm:pt>
    <dgm:pt modelId="{8BBA0960-F273-4A46-A50B-AEACBE236551}" type="parTrans" cxnId="{CD7B9632-A4FC-45EA-8460-D93520296EB9}">
      <dgm:prSet/>
      <dgm:spPr/>
      <dgm:t>
        <a:bodyPr/>
        <a:lstStyle/>
        <a:p>
          <a:endParaRPr lang="en-US"/>
        </a:p>
      </dgm:t>
    </dgm:pt>
    <dgm:pt modelId="{69CBC468-91C6-445B-9151-8868E00EA080}" type="sibTrans" cxnId="{CD7B9632-A4FC-45EA-8460-D93520296EB9}">
      <dgm:prSet/>
      <dgm:spPr/>
      <dgm:t>
        <a:bodyPr/>
        <a:lstStyle/>
        <a:p>
          <a:endParaRPr lang="en-US"/>
        </a:p>
      </dgm:t>
    </dgm:pt>
    <dgm:pt modelId="{FAF1758B-B047-45E3-A4D2-ED6570E44E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Relief from government permission hassles</a:t>
          </a:r>
        </a:p>
      </dgm:t>
    </dgm:pt>
    <dgm:pt modelId="{ED947866-6392-4D04-9E6B-61AE578E7017}" type="parTrans" cxnId="{B885E7FC-6FAF-4C1E-BB5B-EB7D1D757FD6}">
      <dgm:prSet/>
      <dgm:spPr/>
      <dgm:t>
        <a:bodyPr/>
        <a:lstStyle/>
        <a:p>
          <a:endParaRPr lang="en-US"/>
        </a:p>
      </dgm:t>
    </dgm:pt>
    <dgm:pt modelId="{DAFBCEBA-1EEC-4935-A87E-D34A8B7E721D}" type="sibTrans" cxnId="{B885E7FC-6FAF-4C1E-BB5B-EB7D1D757FD6}">
      <dgm:prSet/>
      <dgm:spPr/>
      <dgm:t>
        <a:bodyPr/>
        <a:lstStyle/>
        <a:p>
          <a:endParaRPr lang="en-US"/>
        </a:p>
      </dgm:t>
    </dgm:pt>
    <dgm:pt modelId="{1C26DB8A-A227-4ED7-BDD4-04314F6B08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After-sale support</a:t>
          </a:r>
        </a:p>
      </dgm:t>
    </dgm:pt>
    <dgm:pt modelId="{FBC8F3BF-3379-44B2-9175-C2E3C568EAFB}" type="parTrans" cxnId="{CA693884-71D2-4A8D-857F-286F65CBACB6}">
      <dgm:prSet/>
      <dgm:spPr/>
      <dgm:t>
        <a:bodyPr/>
        <a:lstStyle/>
        <a:p>
          <a:endParaRPr lang="en-US"/>
        </a:p>
      </dgm:t>
    </dgm:pt>
    <dgm:pt modelId="{25FB5572-A4A3-4681-B63A-663C49F6B312}" type="sibTrans" cxnId="{CA693884-71D2-4A8D-857F-286F65CBACB6}">
      <dgm:prSet/>
      <dgm:spPr/>
      <dgm:t>
        <a:bodyPr/>
        <a:lstStyle/>
        <a:p>
          <a:endParaRPr lang="en-US"/>
        </a:p>
      </dgm:t>
    </dgm:pt>
    <dgm:pt modelId="{8C859C6F-518C-4CE0-A09C-CC1E66FBE956}" type="pres">
      <dgm:prSet presAssocID="{623AA20A-61C4-443E-BE59-6451FDCD18BA}" presName="root" presStyleCnt="0">
        <dgm:presLayoutVars>
          <dgm:dir/>
          <dgm:resizeHandles val="exact"/>
        </dgm:presLayoutVars>
      </dgm:prSet>
      <dgm:spPr/>
    </dgm:pt>
    <dgm:pt modelId="{4C53C602-4365-4A64-B00C-275CA5AB842E}" type="pres">
      <dgm:prSet presAssocID="{1CCF4320-60B5-4D0C-99F9-433F369A12E5}" presName="compNode" presStyleCnt="0"/>
      <dgm:spPr/>
    </dgm:pt>
    <dgm:pt modelId="{5ED64DF3-A61F-4CBC-A47F-4811C8B86B85}" type="pres">
      <dgm:prSet presAssocID="{1CCF4320-60B5-4D0C-99F9-433F369A12E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ED46939-9531-4CE1-9D05-468A6C07C059}" type="pres">
      <dgm:prSet presAssocID="{1CCF4320-60B5-4D0C-99F9-433F369A12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 with solid fill"/>
        </a:ext>
      </dgm:extLst>
    </dgm:pt>
    <dgm:pt modelId="{EC3F2C44-0ECE-414A-9A9A-1AC1E86EB7F8}" type="pres">
      <dgm:prSet presAssocID="{1CCF4320-60B5-4D0C-99F9-433F369A12E5}" presName="spaceRect" presStyleCnt="0"/>
      <dgm:spPr/>
    </dgm:pt>
    <dgm:pt modelId="{31ABBB7C-CFF7-4C7B-8F1D-C045EDF41F59}" type="pres">
      <dgm:prSet presAssocID="{1CCF4320-60B5-4D0C-99F9-433F369A12E5}" presName="textRect" presStyleLbl="revTx" presStyleIdx="0" presStyleCnt="4">
        <dgm:presLayoutVars>
          <dgm:chMax val="1"/>
          <dgm:chPref val="1"/>
        </dgm:presLayoutVars>
      </dgm:prSet>
      <dgm:spPr/>
    </dgm:pt>
    <dgm:pt modelId="{4BAF20E2-DC09-4745-A1E5-091661A8020D}" type="pres">
      <dgm:prSet presAssocID="{E2F38312-D0FD-4265-8874-F45A7C7B15C1}" presName="sibTrans" presStyleCnt="0"/>
      <dgm:spPr/>
    </dgm:pt>
    <dgm:pt modelId="{E3759D7A-2472-420A-BB3A-A781584948A3}" type="pres">
      <dgm:prSet presAssocID="{76B3BCA7-4267-4CD1-A12C-BF93B34B3DDF}" presName="compNode" presStyleCnt="0"/>
      <dgm:spPr/>
    </dgm:pt>
    <dgm:pt modelId="{DD409981-A91D-4AFC-A837-E498467AFD9A}" type="pres">
      <dgm:prSet presAssocID="{76B3BCA7-4267-4CD1-A12C-BF93B34B3DD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637A942-B156-4E03-9740-D68A23124479}" type="pres">
      <dgm:prSet presAssocID="{76B3BCA7-4267-4CD1-A12C-BF93B34B3DD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 with solid fill"/>
        </a:ext>
      </dgm:extLst>
    </dgm:pt>
    <dgm:pt modelId="{EB8F7375-59DD-4ACB-9DC1-35A978602433}" type="pres">
      <dgm:prSet presAssocID="{76B3BCA7-4267-4CD1-A12C-BF93B34B3DDF}" presName="spaceRect" presStyleCnt="0"/>
      <dgm:spPr/>
    </dgm:pt>
    <dgm:pt modelId="{F7416792-CC4A-4C16-A278-176319F11AD8}" type="pres">
      <dgm:prSet presAssocID="{76B3BCA7-4267-4CD1-A12C-BF93B34B3DDF}" presName="textRect" presStyleLbl="revTx" presStyleIdx="1" presStyleCnt="4">
        <dgm:presLayoutVars>
          <dgm:chMax val="1"/>
          <dgm:chPref val="1"/>
        </dgm:presLayoutVars>
      </dgm:prSet>
      <dgm:spPr/>
    </dgm:pt>
    <dgm:pt modelId="{176B39B6-6E43-411D-A14F-806F135CBFCC}" type="pres">
      <dgm:prSet presAssocID="{69CBC468-91C6-445B-9151-8868E00EA080}" presName="sibTrans" presStyleCnt="0"/>
      <dgm:spPr/>
    </dgm:pt>
    <dgm:pt modelId="{F7F87E19-1A49-4DD7-ACD5-7E784D2FC75D}" type="pres">
      <dgm:prSet presAssocID="{FAF1758B-B047-45E3-A4D2-ED6570E44EBD}" presName="compNode" presStyleCnt="0"/>
      <dgm:spPr/>
    </dgm:pt>
    <dgm:pt modelId="{60412910-9EE7-4A01-990E-40DF8C0AF863}" type="pres">
      <dgm:prSet presAssocID="{FAF1758B-B047-45E3-A4D2-ED6570E44EB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58FE7D2-6AF6-4528-A20F-97934E7E2718}" type="pres">
      <dgm:prSet presAssocID="{FAF1758B-B047-45E3-A4D2-ED6570E44E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solid fill with solid fill"/>
        </a:ext>
      </dgm:extLst>
    </dgm:pt>
    <dgm:pt modelId="{746A1CA1-FBEB-413E-94E3-2591994543D7}" type="pres">
      <dgm:prSet presAssocID="{FAF1758B-B047-45E3-A4D2-ED6570E44EBD}" presName="spaceRect" presStyleCnt="0"/>
      <dgm:spPr/>
    </dgm:pt>
    <dgm:pt modelId="{4C0B54EA-1DFD-4CEE-8E8F-61A0E196C550}" type="pres">
      <dgm:prSet presAssocID="{FAF1758B-B047-45E3-A4D2-ED6570E44EBD}" presName="textRect" presStyleLbl="revTx" presStyleIdx="2" presStyleCnt="4">
        <dgm:presLayoutVars>
          <dgm:chMax val="1"/>
          <dgm:chPref val="1"/>
        </dgm:presLayoutVars>
      </dgm:prSet>
      <dgm:spPr/>
    </dgm:pt>
    <dgm:pt modelId="{8326DF9B-4EF4-43FF-B4D9-3DEFA2188931}" type="pres">
      <dgm:prSet presAssocID="{DAFBCEBA-1EEC-4935-A87E-D34A8B7E721D}" presName="sibTrans" presStyleCnt="0"/>
      <dgm:spPr/>
    </dgm:pt>
    <dgm:pt modelId="{E211AD90-916A-4619-9684-8C261E378D98}" type="pres">
      <dgm:prSet presAssocID="{1C26DB8A-A227-4ED7-BDD4-04314F6B08F5}" presName="compNode" presStyleCnt="0"/>
      <dgm:spPr/>
    </dgm:pt>
    <dgm:pt modelId="{2AE44E6F-2CD0-4A47-8C6F-AD47583B0A34}" type="pres">
      <dgm:prSet presAssocID="{1C26DB8A-A227-4ED7-BDD4-04314F6B08F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56E025-BBB2-40C9-B3A2-42DF2A34AF7D}" type="pres">
      <dgm:prSet presAssocID="{1C26DB8A-A227-4ED7-BDD4-04314F6B08F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 with solid fill"/>
        </a:ext>
      </dgm:extLst>
    </dgm:pt>
    <dgm:pt modelId="{64E6DBE1-84BB-401F-A195-50E32BDE6B6C}" type="pres">
      <dgm:prSet presAssocID="{1C26DB8A-A227-4ED7-BDD4-04314F6B08F5}" presName="spaceRect" presStyleCnt="0"/>
      <dgm:spPr/>
    </dgm:pt>
    <dgm:pt modelId="{BE985FCB-1EA0-4ED9-A860-CC2B43A3B594}" type="pres">
      <dgm:prSet presAssocID="{1C26DB8A-A227-4ED7-BDD4-04314F6B08F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1921D09-75EF-4360-BB43-89B348F33037}" type="presOf" srcId="{1C26DB8A-A227-4ED7-BDD4-04314F6B08F5}" destId="{BE985FCB-1EA0-4ED9-A860-CC2B43A3B594}" srcOrd="0" destOrd="0" presId="urn:microsoft.com/office/officeart/2018/5/layout/IconLeafLabelList"/>
    <dgm:cxn modelId="{9183E013-92DF-4054-8289-8EE6EABDBF60}" type="presOf" srcId="{FAF1758B-B047-45E3-A4D2-ED6570E44EBD}" destId="{4C0B54EA-1DFD-4CEE-8E8F-61A0E196C550}" srcOrd="0" destOrd="0" presId="urn:microsoft.com/office/officeart/2018/5/layout/IconLeafLabelList"/>
    <dgm:cxn modelId="{F1DEE913-CFE4-4697-BF81-92FB9B4075EF}" type="presOf" srcId="{76B3BCA7-4267-4CD1-A12C-BF93B34B3DDF}" destId="{F7416792-CC4A-4C16-A278-176319F11AD8}" srcOrd="0" destOrd="0" presId="urn:microsoft.com/office/officeart/2018/5/layout/IconLeafLabelList"/>
    <dgm:cxn modelId="{CD7B9632-A4FC-45EA-8460-D93520296EB9}" srcId="{623AA20A-61C4-443E-BE59-6451FDCD18BA}" destId="{76B3BCA7-4267-4CD1-A12C-BF93B34B3DDF}" srcOrd="1" destOrd="0" parTransId="{8BBA0960-F273-4A46-A50B-AEACBE236551}" sibTransId="{69CBC468-91C6-445B-9151-8868E00EA080}"/>
    <dgm:cxn modelId="{AB33A379-1AF1-42BC-BBDF-E282A107FA6A}" type="presOf" srcId="{1CCF4320-60B5-4D0C-99F9-433F369A12E5}" destId="{31ABBB7C-CFF7-4C7B-8F1D-C045EDF41F59}" srcOrd="0" destOrd="0" presId="urn:microsoft.com/office/officeart/2018/5/layout/IconLeafLabelList"/>
    <dgm:cxn modelId="{CA693884-71D2-4A8D-857F-286F65CBACB6}" srcId="{623AA20A-61C4-443E-BE59-6451FDCD18BA}" destId="{1C26DB8A-A227-4ED7-BDD4-04314F6B08F5}" srcOrd="3" destOrd="0" parTransId="{FBC8F3BF-3379-44B2-9175-C2E3C568EAFB}" sibTransId="{25FB5572-A4A3-4681-B63A-663C49F6B312}"/>
    <dgm:cxn modelId="{1A3137A3-C173-45F7-8199-C8D32F77416C}" type="presOf" srcId="{623AA20A-61C4-443E-BE59-6451FDCD18BA}" destId="{8C859C6F-518C-4CE0-A09C-CC1E66FBE956}" srcOrd="0" destOrd="0" presId="urn:microsoft.com/office/officeart/2018/5/layout/IconLeafLabelList"/>
    <dgm:cxn modelId="{B8DBD7E8-131C-4410-B60D-A5255EA0CEE8}" srcId="{623AA20A-61C4-443E-BE59-6451FDCD18BA}" destId="{1CCF4320-60B5-4D0C-99F9-433F369A12E5}" srcOrd="0" destOrd="0" parTransId="{151F76E4-F81E-4B88-B578-EAF98A957B18}" sibTransId="{E2F38312-D0FD-4265-8874-F45A7C7B15C1}"/>
    <dgm:cxn modelId="{B885E7FC-6FAF-4C1E-BB5B-EB7D1D757FD6}" srcId="{623AA20A-61C4-443E-BE59-6451FDCD18BA}" destId="{FAF1758B-B047-45E3-A4D2-ED6570E44EBD}" srcOrd="2" destOrd="0" parTransId="{ED947866-6392-4D04-9E6B-61AE578E7017}" sibTransId="{DAFBCEBA-1EEC-4935-A87E-D34A8B7E721D}"/>
    <dgm:cxn modelId="{E90B0371-922B-42C0-BCC6-3F00E4F548E2}" type="presParOf" srcId="{8C859C6F-518C-4CE0-A09C-CC1E66FBE956}" destId="{4C53C602-4365-4A64-B00C-275CA5AB842E}" srcOrd="0" destOrd="0" presId="urn:microsoft.com/office/officeart/2018/5/layout/IconLeafLabelList"/>
    <dgm:cxn modelId="{5EAF6551-6C16-4B34-A1AA-140FBFE6D1F8}" type="presParOf" srcId="{4C53C602-4365-4A64-B00C-275CA5AB842E}" destId="{5ED64DF3-A61F-4CBC-A47F-4811C8B86B85}" srcOrd="0" destOrd="0" presId="urn:microsoft.com/office/officeart/2018/5/layout/IconLeafLabelList"/>
    <dgm:cxn modelId="{64D83424-76D6-454D-841D-FE2CF5C89E44}" type="presParOf" srcId="{4C53C602-4365-4A64-B00C-275CA5AB842E}" destId="{3ED46939-9531-4CE1-9D05-468A6C07C059}" srcOrd="1" destOrd="0" presId="urn:microsoft.com/office/officeart/2018/5/layout/IconLeafLabelList"/>
    <dgm:cxn modelId="{7222FEC4-C7ED-458C-AB91-B3D8287D200E}" type="presParOf" srcId="{4C53C602-4365-4A64-B00C-275CA5AB842E}" destId="{EC3F2C44-0ECE-414A-9A9A-1AC1E86EB7F8}" srcOrd="2" destOrd="0" presId="urn:microsoft.com/office/officeart/2018/5/layout/IconLeafLabelList"/>
    <dgm:cxn modelId="{81A87648-A13F-4B09-8E7A-2EBC52649363}" type="presParOf" srcId="{4C53C602-4365-4A64-B00C-275CA5AB842E}" destId="{31ABBB7C-CFF7-4C7B-8F1D-C045EDF41F59}" srcOrd="3" destOrd="0" presId="urn:microsoft.com/office/officeart/2018/5/layout/IconLeafLabelList"/>
    <dgm:cxn modelId="{5222A89C-D692-4232-94BC-1B228B2D62AB}" type="presParOf" srcId="{8C859C6F-518C-4CE0-A09C-CC1E66FBE956}" destId="{4BAF20E2-DC09-4745-A1E5-091661A8020D}" srcOrd="1" destOrd="0" presId="urn:microsoft.com/office/officeart/2018/5/layout/IconLeafLabelList"/>
    <dgm:cxn modelId="{46E86805-1A3D-4473-ACEC-00695B727D17}" type="presParOf" srcId="{8C859C6F-518C-4CE0-A09C-CC1E66FBE956}" destId="{E3759D7A-2472-420A-BB3A-A781584948A3}" srcOrd="2" destOrd="0" presId="urn:microsoft.com/office/officeart/2018/5/layout/IconLeafLabelList"/>
    <dgm:cxn modelId="{C39590AC-6BD8-415F-9360-DF240BA225E5}" type="presParOf" srcId="{E3759D7A-2472-420A-BB3A-A781584948A3}" destId="{DD409981-A91D-4AFC-A837-E498467AFD9A}" srcOrd="0" destOrd="0" presId="urn:microsoft.com/office/officeart/2018/5/layout/IconLeafLabelList"/>
    <dgm:cxn modelId="{DCF9ED52-D3F5-4398-A3CF-2F30C8005DF2}" type="presParOf" srcId="{E3759D7A-2472-420A-BB3A-A781584948A3}" destId="{D637A942-B156-4E03-9740-D68A23124479}" srcOrd="1" destOrd="0" presId="urn:microsoft.com/office/officeart/2018/5/layout/IconLeafLabelList"/>
    <dgm:cxn modelId="{E19CE912-9E7C-49F5-8B0C-C9C7DD7D24D4}" type="presParOf" srcId="{E3759D7A-2472-420A-BB3A-A781584948A3}" destId="{EB8F7375-59DD-4ACB-9DC1-35A978602433}" srcOrd="2" destOrd="0" presId="urn:microsoft.com/office/officeart/2018/5/layout/IconLeafLabelList"/>
    <dgm:cxn modelId="{8218EEF3-F9B8-4C5B-8271-5EBAC1FCCC55}" type="presParOf" srcId="{E3759D7A-2472-420A-BB3A-A781584948A3}" destId="{F7416792-CC4A-4C16-A278-176319F11AD8}" srcOrd="3" destOrd="0" presId="urn:microsoft.com/office/officeart/2018/5/layout/IconLeafLabelList"/>
    <dgm:cxn modelId="{5B8C20AE-4970-453D-BDAD-4D95E6F89C7A}" type="presParOf" srcId="{8C859C6F-518C-4CE0-A09C-CC1E66FBE956}" destId="{176B39B6-6E43-411D-A14F-806F135CBFCC}" srcOrd="3" destOrd="0" presId="urn:microsoft.com/office/officeart/2018/5/layout/IconLeafLabelList"/>
    <dgm:cxn modelId="{20F5B1CC-2BC6-4FAD-9CDE-7E73E17DC25D}" type="presParOf" srcId="{8C859C6F-518C-4CE0-A09C-CC1E66FBE956}" destId="{F7F87E19-1A49-4DD7-ACD5-7E784D2FC75D}" srcOrd="4" destOrd="0" presId="urn:microsoft.com/office/officeart/2018/5/layout/IconLeafLabelList"/>
    <dgm:cxn modelId="{BF651BA9-8CB2-4959-AC33-5F566ABBDFC2}" type="presParOf" srcId="{F7F87E19-1A49-4DD7-ACD5-7E784D2FC75D}" destId="{60412910-9EE7-4A01-990E-40DF8C0AF863}" srcOrd="0" destOrd="0" presId="urn:microsoft.com/office/officeart/2018/5/layout/IconLeafLabelList"/>
    <dgm:cxn modelId="{DD98F6B8-1B29-4E78-A4FD-031B379B1521}" type="presParOf" srcId="{F7F87E19-1A49-4DD7-ACD5-7E784D2FC75D}" destId="{458FE7D2-6AF6-4528-A20F-97934E7E2718}" srcOrd="1" destOrd="0" presId="urn:microsoft.com/office/officeart/2018/5/layout/IconLeafLabelList"/>
    <dgm:cxn modelId="{D743736C-85FE-4A50-9548-F6817B0BA136}" type="presParOf" srcId="{F7F87E19-1A49-4DD7-ACD5-7E784D2FC75D}" destId="{746A1CA1-FBEB-413E-94E3-2591994543D7}" srcOrd="2" destOrd="0" presId="urn:microsoft.com/office/officeart/2018/5/layout/IconLeafLabelList"/>
    <dgm:cxn modelId="{35DEF3AF-282C-494D-9B2B-E213D329D93B}" type="presParOf" srcId="{F7F87E19-1A49-4DD7-ACD5-7E784D2FC75D}" destId="{4C0B54EA-1DFD-4CEE-8E8F-61A0E196C550}" srcOrd="3" destOrd="0" presId="urn:microsoft.com/office/officeart/2018/5/layout/IconLeafLabelList"/>
    <dgm:cxn modelId="{D083C3CB-E852-4BBD-96A1-A0F5571B6BC0}" type="presParOf" srcId="{8C859C6F-518C-4CE0-A09C-CC1E66FBE956}" destId="{8326DF9B-4EF4-43FF-B4D9-3DEFA2188931}" srcOrd="5" destOrd="0" presId="urn:microsoft.com/office/officeart/2018/5/layout/IconLeafLabelList"/>
    <dgm:cxn modelId="{2DD8E905-913E-4629-83AB-86BFCB492BA1}" type="presParOf" srcId="{8C859C6F-518C-4CE0-A09C-CC1E66FBE956}" destId="{E211AD90-916A-4619-9684-8C261E378D98}" srcOrd="6" destOrd="0" presId="urn:microsoft.com/office/officeart/2018/5/layout/IconLeafLabelList"/>
    <dgm:cxn modelId="{0411E01B-3ADA-4F2D-9E16-233DC6023BDD}" type="presParOf" srcId="{E211AD90-916A-4619-9684-8C261E378D98}" destId="{2AE44E6F-2CD0-4A47-8C6F-AD47583B0A34}" srcOrd="0" destOrd="0" presId="urn:microsoft.com/office/officeart/2018/5/layout/IconLeafLabelList"/>
    <dgm:cxn modelId="{DB425F66-DB19-4826-A99B-80A64E8F5D97}" type="presParOf" srcId="{E211AD90-916A-4619-9684-8C261E378D98}" destId="{2156E025-BBB2-40C9-B3A2-42DF2A34AF7D}" srcOrd="1" destOrd="0" presId="urn:microsoft.com/office/officeart/2018/5/layout/IconLeafLabelList"/>
    <dgm:cxn modelId="{6A42AC02-AF80-4B13-A93D-A723F695FD52}" type="presParOf" srcId="{E211AD90-916A-4619-9684-8C261E378D98}" destId="{64E6DBE1-84BB-401F-A195-50E32BDE6B6C}" srcOrd="2" destOrd="0" presId="urn:microsoft.com/office/officeart/2018/5/layout/IconLeafLabelList"/>
    <dgm:cxn modelId="{F7D37DD7-5470-43C6-B6DF-6DFFB250523E}" type="presParOf" srcId="{E211AD90-916A-4619-9684-8C261E378D98}" destId="{BE985FCB-1EA0-4ED9-A860-CC2B43A3B59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06C089-9FDA-2E45-A02E-11D3057B7BA2}" type="doc">
      <dgm:prSet loTypeId="urn:microsoft.com/office/officeart/2008/layout/VerticalCurvedLis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E078D3-9558-8648-9C56-A2985D059273}">
      <dgm:prSet phldrT="[Text]" custT="1"/>
      <dgm:spPr/>
      <dgm:t>
        <a:bodyPr/>
        <a:lstStyle/>
        <a:p>
          <a:r>
            <a:rPr lang="en-SA" sz="1600" dirty="0"/>
            <a:t>We will also add “astronomical calendar” tab to attract interested enthusiasits into visiting our website, who happen</a:t>
          </a:r>
          <a:r>
            <a:rPr lang="en-US" sz="1600" dirty="0"/>
            <a:t>s to be our target market, hence this feature acts as a marketing tool.</a:t>
          </a:r>
        </a:p>
      </dgm:t>
    </dgm:pt>
    <dgm:pt modelId="{A7C0C79B-B3F5-6749-98BF-1794AE81585F}" type="parTrans" cxnId="{FEFCB866-090C-CB4C-90CE-72109E228DEE}">
      <dgm:prSet/>
      <dgm:spPr/>
      <dgm:t>
        <a:bodyPr/>
        <a:lstStyle/>
        <a:p>
          <a:endParaRPr lang="en-US" sz="1600"/>
        </a:p>
      </dgm:t>
    </dgm:pt>
    <dgm:pt modelId="{BF813190-63AC-E841-9C47-9A0DB02EC852}" type="sibTrans" cxnId="{FEFCB866-090C-CB4C-90CE-72109E228DEE}">
      <dgm:prSet/>
      <dgm:spPr/>
      <dgm:t>
        <a:bodyPr/>
        <a:lstStyle/>
        <a:p>
          <a:endParaRPr lang="en-US" sz="1600"/>
        </a:p>
      </dgm:t>
    </dgm:pt>
    <dgm:pt modelId="{36E0F6CE-9E48-E94A-B057-21C0B1750F3F}">
      <dgm:prSet phldrT="[Text]" custT="1"/>
      <dgm:spPr/>
      <dgm:t>
        <a:bodyPr/>
        <a:lstStyle/>
        <a:p>
          <a:pPr rtl="0"/>
          <a:r>
            <a:rPr lang="en-US" sz="1600" dirty="0"/>
            <a:t>Also, we’ll add “events” tab to inform users about upcoming gatherings to observe astronomical events.  </a:t>
          </a:r>
        </a:p>
      </dgm:t>
    </dgm:pt>
    <dgm:pt modelId="{02D6956D-4F6C-4645-A9F6-67002D9B19E5}" type="parTrans" cxnId="{663DBB7A-68B7-5A46-B6EA-AC2A1A842296}">
      <dgm:prSet/>
      <dgm:spPr/>
      <dgm:t>
        <a:bodyPr/>
        <a:lstStyle/>
        <a:p>
          <a:endParaRPr lang="en-US" sz="1600"/>
        </a:p>
      </dgm:t>
    </dgm:pt>
    <dgm:pt modelId="{F5B285C6-E46E-6849-9D1E-0E3AE216072B}" type="sibTrans" cxnId="{663DBB7A-68B7-5A46-B6EA-AC2A1A842296}">
      <dgm:prSet/>
      <dgm:spPr/>
      <dgm:t>
        <a:bodyPr/>
        <a:lstStyle/>
        <a:p>
          <a:endParaRPr lang="en-US" sz="1600"/>
        </a:p>
      </dgm:t>
    </dgm:pt>
    <dgm:pt modelId="{709D3043-6B60-F54E-A35A-0E1DAEEFA3D1}">
      <dgm:prSet phldrT="[Text]" custT="1"/>
      <dgm:spPr/>
      <dgm:t>
        <a:bodyPr/>
        <a:lstStyle/>
        <a:p>
          <a:pPr rtl="0"/>
          <a:r>
            <a:rPr lang="en-US" sz="1600" dirty="0"/>
            <a:t>Our website will allow users to sign-up and sign-in, allowing them to use their accounts in registering for events or request buying a bundle or accessory. </a:t>
          </a:r>
        </a:p>
      </dgm:t>
    </dgm:pt>
    <dgm:pt modelId="{9AE6268A-08D6-7A4D-A366-1E0D1C5E66B0}" type="parTrans" cxnId="{D2FC0F94-30F9-8F40-A040-608D67C8BA2A}">
      <dgm:prSet/>
      <dgm:spPr/>
      <dgm:t>
        <a:bodyPr/>
        <a:lstStyle/>
        <a:p>
          <a:endParaRPr lang="en-US" sz="1600"/>
        </a:p>
      </dgm:t>
    </dgm:pt>
    <dgm:pt modelId="{E7E6F7E9-1606-9046-BA98-9562DED6D9C7}" type="sibTrans" cxnId="{D2FC0F94-30F9-8F40-A040-608D67C8BA2A}">
      <dgm:prSet/>
      <dgm:spPr/>
      <dgm:t>
        <a:bodyPr/>
        <a:lstStyle/>
        <a:p>
          <a:endParaRPr lang="en-US" sz="1600"/>
        </a:p>
      </dgm:t>
    </dgm:pt>
    <dgm:pt modelId="{5D24D2BB-0A5F-CA41-8D42-D83B549CEE8F}" type="pres">
      <dgm:prSet presAssocID="{9D06C089-9FDA-2E45-A02E-11D3057B7BA2}" presName="Name0" presStyleCnt="0">
        <dgm:presLayoutVars>
          <dgm:chMax val="7"/>
          <dgm:chPref val="7"/>
          <dgm:dir/>
        </dgm:presLayoutVars>
      </dgm:prSet>
      <dgm:spPr/>
    </dgm:pt>
    <dgm:pt modelId="{61355739-0637-194E-AE1F-9DD713361226}" type="pres">
      <dgm:prSet presAssocID="{9D06C089-9FDA-2E45-A02E-11D3057B7BA2}" presName="Name1" presStyleCnt="0"/>
      <dgm:spPr/>
    </dgm:pt>
    <dgm:pt modelId="{7786AC80-04BE-644D-BBE7-E6325F50C08C}" type="pres">
      <dgm:prSet presAssocID="{9D06C089-9FDA-2E45-A02E-11D3057B7BA2}" presName="cycle" presStyleCnt="0"/>
      <dgm:spPr/>
    </dgm:pt>
    <dgm:pt modelId="{A2FE5730-A73C-AB49-A317-8088C696A8C5}" type="pres">
      <dgm:prSet presAssocID="{9D06C089-9FDA-2E45-A02E-11D3057B7BA2}" presName="srcNode" presStyleLbl="node1" presStyleIdx="0" presStyleCnt="3"/>
      <dgm:spPr/>
    </dgm:pt>
    <dgm:pt modelId="{8264BBA1-C459-EF47-B9E7-EA6FD1A38E9D}" type="pres">
      <dgm:prSet presAssocID="{9D06C089-9FDA-2E45-A02E-11D3057B7BA2}" presName="conn" presStyleLbl="parChTrans1D2" presStyleIdx="0" presStyleCnt="1"/>
      <dgm:spPr/>
    </dgm:pt>
    <dgm:pt modelId="{943DADBE-9F33-8B41-B8DA-3532FE96529D}" type="pres">
      <dgm:prSet presAssocID="{9D06C089-9FDA-2E45-A02E-11D3057B7BA2}" presName="extraNode" presStyleLbl="node1" presStyleIdx="0" presStyleCnt="3"/>
      <dgm:spPr/>
    </dgm:pt>
    <dgm:pt modelId="{8977AE47-0B14-FB48-A660-AB1358584E3C}" type="pres">
      <dgm:prSet presAssocID="{9D06C089-9FDA-2E45-A02E-11D3057B7BA2}" presName="dstNode" presStyleLbl="node1" presStyleIdx="0" presStyleCnt="3"/>
      <dgm:spPr/>
    </dgm:pt>
    <dgm:pt modelId="{0A7708D8-00F9-5148-906E-9E3380C535AE}" type="pres">
      <dgm:prSet presAssocID="{87E078D3-9558-8648-9C56-A2985D059273}" presName="text_1" presStyleLbl="node1" presStyleIdx="0" presStyleCnt="3">
        <dgm:presLayoutVars>
          <dgm:bulletEnabled val="1"/>
        </dgm:presLayoutVars>
      </dgm:prSet>
      <dgm:spPr/>
    </dgm:pt>
    <dgm:pt modelId="{9BC5B1AE-F37B-B04F-B621-642A4F538460}" type="pres">
      <dgm:prSet presAssocID="{87E078D3-9558-8648-9C56-A2985D059273}" presName="accent_1" presStyleCnt="0"/>
      <dgm:spPr/>
    </dgm:pt>
    <dgm:pt modelId="{417831BF-176E-0943-AC64-C56F2C27673C}" type="pres">
      <dgm:prSet presAssocID="{87E078D3-9558-8648-9C56-A2985D059273}" presName="accentRepeatNode" presStyleLbl="solidFgAcc1" presStyleIdx="0" presStyleCnt="3"/>
      <dgm:spPr/>
    </dgm:pt>
    <dgm:pt modelId="{DCF8A701-ADA2-1646-BB22-6281A816DDA6}" type="pres">
      <dgm:prSet presAssocID="{36E0F6CE-9E48-E94A-B057-21C0B1750F3F}" presName="text_2" presStyleLbl="node1" presStyleIdx="1" presStyleCnt="3">
        <dgm:presLayoutVars>
          <dgm:bulletEnabled val="1"/>
        </dgm:presLayoutVars>
      </dgm:prSet>
      <dgm:spPr/>
    </dgm:pt>
    <dgm:pt modelId="{B538D112-D9AF-9A4D-98D5-692ACFC515F0}" type="pres">
      <dgm:prSet presAssocID="{36E0F6CE-9E48-E94A-B057-21C0B1750F3F}" presName="accent_2" presStyleCnt="0"/>
      <dgm:spPr/>
    </dgm:pt>
    <dgm:pt modelId="{A3B21D92-B544-804A-99E1-C1D5646CF18A}" type="pres">
      <dgm:prSet presAssocID="{36E0F6CE-9E48-E94A-B057-21C0B1750F3F}" presName="accentRepeatNode" presStyleLbl="solidFgAcc1" presStyleIdx="1" presStyleCnt="3"/>
      <dgm:spPr/>
    </dgm:pt>
    <dgm:pt modelId="{D202437F-A5C5-254B-991A-7EB6B5EFB833}" type="pres">
      <dgm:prSet presAssocID="{709D3043-6B60-F54E-A35A-0E1DAEEFA3D1}" presName="text_3" presStyleLbl="node1" presStyleIdx="2" presStyleCnt="3">
        <dgm:presLayoutVars>
          <dgm:bulletEnabled val="1"/>
        </dgm:presLayoutVars>
      </dgm:prSet>
      <dgm:spPr/>
    </dgm:pt>
    <dgm:pt modelId="{AC78FECE-47E0-A744-AE3E-39652CFDE619}" type="pres">
      <dgm:prSet presAssocID="{709D3043-6B60-F54E-A35A-0E1DAEEFA3D1}" presName="accent_3" presStyleCnt="0"/>
      <dgm:spPr/>
    </dgm:pt>
    <dgm:pt modelId="{1A865103-0F75-934A-95C5-BCEAF8968E07}" type="pres">
      <dgm:prSet presAssocID="{709D3043-6B60-F54E-A35A-0E1DAEEFA3D1}" presName="accentRepeatNode" presStyleLbl="solidFgAcc1" presStyleIdx="2" presStyleCnt="3"/>
      <dgm:spPr/>
    </dgm:pt>
  </dgm:ptLst>
  <dgm:cxnLst>
    <dgm:cxn modelId="{FF68622D-4C61-AA46-B764-C6F3523D378D}" type="presOf" srcId="{709D3043-6B60-F54E-A35A-0E1DAEEFA3D1}" destId="{D202437F-A5C5-254B-991A-7EB6B5EFB833}" srcOrd="0" destOrd="0" presId="urn:microsoft.com/office/officeart/2008/layout/VerticalCurvedList"/>
    <dgm:cxn modelId="{FEFCB866-090C-CB4C-90CE-72109E228DEE}" srcId="{9D06C089-9FDA-2E45-A02E-11D3057B7BA2}" destId="{87E078D3-9558-8648-9C56-A2985D059273}" srcOrd="0" destOrd="0" parTransId="{A7C0C79B-B3F5-6749-98BF-1794AE81585F}" sibTransId="{BF813190-63AC-E841-9C47-9A0DB02EC852}"/>
    <dgm:cxn modelId="{989F0F69-075B-8349-96F8-3FB287680684}" type="presOf" srcId="{BF813190-63AC-E841-9C47-9A0DB02EC852}" destId="{8264BBA1-C459-EF47-B9E7-EA6FD1A38E9D}" srcOrd="0" destOrd="0" presId="urn:microsoft.com/office/officeart/2008/layout/VerticalCurvedList"/>
    <dgm:cxn modelId="{663DBB7A-68B7-5A46-B6EA-AC2A1A842296}" srcId="{9D06C089-9FDA-2E45-A02E-11D3057B7BA2}" destId="{36E0F6CE-9E48-E94A-B057-21C0B1750F3F}" srcOrd="1" destOrd="0" parTransId="{02D6956D-4F6C-4645-A9F6-67002D9B19E5}" sibTransId="{F5B285C6-E46E-6849-9D1E-0E3AE216072B}"/>
    <dgm:cxn modelId="{D2FC0F94-30F9-8F40-A040-608D67C8BA2A}" srcId="{9D06C089-9FDA-2E45-A02E-11D3057B7BA2}" destId="{709D3043-6B60-F54E-A35A-0E1DAEEFA3D1}" srcOrd="2" destOrd="0" parTransId="{9AE6268A-08D6-7A4D-A366-1E0D1C5E66B0}" sibTransId="{E7E6F7E9-1606-9046-BA98-9562DED6D9C7}"/>
    <dgm:cxn modelId="{6CAEC8A7-FC46-8E48-A41F-E90DD2EC8697}" type="presOf" srcId="{87E078D3-9558-8648-9C56-A2985D059273}" destId="{0A7708D8-00F9-5148-906E-9E3380C535AE}" srcOrd="0" destOrd="0" presId="urn:microsoft.com/office/officeart/2008/layout/VerticalCurvedList"/>
    <dgm:cxn modelId="{2785DFC3-AD99-DF45-BD29-745DF683C064}" type="presOf" srcId="{9D06C089-9FDA-2E45-A02E-11D3057B7BA2}" destId="{5D24D2BB-0A5F-CA41-8D42-D83B549CEE8F}" srcOrd="0" destOrd="0" presId="urn:microsoft.com/office/officeart/2008/layout/VerticalCurvedList"/>
    <dgm:cxn modelId="{C921EACA-6CFA-AA43-8AFB-9D1F2C515491}" type="presOf" srcId="{36E0F6CE-9E48-E94A-B057-21C0B1750F3F}" destId="{DCF8A701-ADA2-1646-BB22-6281A816DDA6}" srcOrd="0" destOrd="0" presId="urn:microsoft.com/office/officeart/2008/layout/VerticalCurvedList"/>
    <dgm:cxn modelId="{CA3C8F2A-099E-D346-B411-93BF541174BA}" type="presParOf" srcId="{5D24D2BB-0A5F-CA41-8D42-D83B549CEE8F}" destId="{61355739-0637-194E-AE1F-9DD713361226}" srcOrd="0" destOrd="0" presId="urn:microsoft.com/office/officeart/2008/layout/VerticalCurvedList"/>
    <dgm:cxn modelId="{598A4400-8863-ED4A-A976-5B75EC4D2E82}" type="presParOf" srcId="{61355739-0637-194E-AE1F-9DD713361226}" destId="{7786AC80-04BE-644D-BBE7-E6325F50C08C}" srcOrd="0" destOrd="0" presId="urn:microsoft.com/office/officeart/2008/layout/VerticalCurvedList"/>
    <dgm:cxn modelId="{2BC7F9C4-0F41-7241-94F6-AC4DFB411F38}" type="presParOf" srcId="{7786AC80-04BE-644D-BBE7-E6325F50C08C}" destId="{A2FE5730-A73C-AB49-A317-8088C696A8C5}" srcOrd="0" destOrd="0" presId="urn:microsoft.com/office/officeart/2008/layout/VerticalCurvedList"/>
    <dgm:cxn modelId="{4FB30566-A735-9645-8A53-3C497EC3F4B9}" type="presParOf" srcId="{7786AC80-04BE-644D-BBE7-E6325F50C08C}" destId="{8264BBA1-C459-EF47-B9E7-EA6FD1A38E9D}" srcOrd="1" destOrd="0" presId="urn:microsoft.com/office/officeart/2008/layout/VerticalCurvedList"/>
    <dgm:cxn modelId="{71DFB609-071C-0E4C-AB9E-A4F83A2A60D9}" type="presParOf" srcId="{7786AC80-04BE-644D-BBE7-E6325F50C08C}" destId="{943DADBE-9F33-8B41-B8DA-3532FE96529D}" srcOrd="2" destOrd="0" presId="urn:microsoft.com/office/officeart/2008/layout/VerticalCurvedList"/>
    <dgm:cxn modelId="{49EB0E84-1470-4B45-8FD8-56DDFC1579D2}" type="presParOf" srcId="{7786AC80-04BE-644D-BBE7-E6325F50C08C}" destId="{8977AE47-0B14-FB48-A660-AB1358584E3C}" srcOrd="3" destOrd="0" presId="urn:microsoft.com/office/officeart/2008/layout/VerticalCurvedList"/>
    <dgm:cxn modelId="{067CFB1E-E915-8A44-BBB3-C01CD52F425F}" type="presParOf" srcId="{61355739-0637-194E-AE1F-9DD713361226}" destId="{0A7708D8-00F9-5148-906E-9E3380C535AE}" srcOrd="1" destOrd="0" presId="urn:microsoft.com/office/officeart/2008/layout/VerticalCurvedList"/>
    <dgm:cxn modelId="{516E4DF1-EAD4-3544-A93E-F9CD80B2A90A}" type="presParOf" srcId="{61355739-0637-194E-AE1F-9DD713361226}" destId="{9BC5B1AE-F37B-B04F-B621-642A4F538460}" srcOrd="2" destOrd="0" presId="urn:microsoft.com/office/officeart/2008/layout/VerticalCurvedList"/>
    <dgm:cxn modelId="{C9AEF1A3-C73A-B345-9C10-D658A5FB9E82}" type="presParOf" srcId="{9BC5B1AE-F37B-B04F-B621-642A4F538460}" destId="{417831BF-176E-0943-AC64-C56F2C27673C}" srcOrd="0" destOrd="0" presId="urn:microsoft.com/office/officeart/2008/layout/VerticalCurvedList"/>
    <dgm:cxn modelId="{25CE52F5-0E5F-FA48-B7F3-1DF945C3EC43}" type="presParOf" srcId="{61355739-0637-194E-AE1F-9DD713361226}" destId="{DCF8A701-ADA2-1646-BB22-6281A816DDA6}" srcOrd="3" destOrd="0" presId="urn:microsoft.com/office/officeart/2008/layout/VerticalCurvedList"/>
    <dgm:cxn modelId="{E5876C3D-0B84-6246-8C64-4D56A570765C}" type="presParOf" srcId="{61355739-0637-194E-AE1F-9DD713361226}" destId="{B538D112-D9AF-9A4D-98D5-692ACFC515F0}" srcOrd="4" destOrd="0" presId="urn:microsoft.com/office/officeart/2008/layout/VerticalCurvedList"/>
    <dgm:cxn modelId="{AA489710-0270-B540-A2C8-E2AC6BBA83FF}" type="presParOf" srcId="{B538D112-D9AF-9A4D-98D5-692ACFC515F0}" destId="{A3B21D92-B544-804A-99E1-C1D5646CF18A}" srcOrd="0" destOrd="0" presId="urn:microsoft.com/office/officeart/2008/layout/VerticalCurvedList"/>
    <dgm:cxn modelId="{E3D41941-C374-AF43-9A6E-1E988F872575}" type="presParOf" srcId="{61355739-0637-194E-AE1F-9DD713361226}" destId="{D202437F-A5C5-254B-991A-7EB6B5EFB833}" srcOrd="5" destOrd="0" presId="urn:microsoft.com/office/officeart/2008/layout/VerticalCurvedList"/>
    <dgm:cxn modelId="{8B4040A5-92C7-AA4C-9DED-1017FC9B5D58}" type="presParOf" srcId="{61355739-0637-194E-AE1F-9DD713361226}" destId="{AC78FECE-47E0-A744-AE3E-39652CFDE619}" srcOrd="6" destOrd="0" presId="urn:microsoft.com/office/officeart/2008/layout/VerticalCurvedList"/>
    <dgm:cxn modelId="{E7130060-752F-6F44-812E-65D499A425C1}" type="presParOf" srcId="{AC78FECE-47E0-A744-AE3E-39652CFDE619}" destId="{1A865103-0F75-934A-95C5-BCEAF8968E0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FAF98D-9D6B-44AD-8113-6BEE877C2E00}" type="doc">
      <dgm:prSet loTypeId="urn:microsoft.com/office/officeart/2005/8/layout/radial4" loCatId="relationship" qsTypeId="urn:microsoft.com/office/officeart/2005/8/quickstyle/3d3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DE3B924-45C7-44A6-8F65-A862D11DFCEC}">
      <dgm:prSet phldrT="[Text]"/>
      <dgm:spPr/>
      <dgm:t>
        <a:bodyPr/>
        <a:lstStyle/>
        <a:p>
          <a:r>
            <a:rPr lang="en-US" dirty="0"/>
            <a:t>Market value for telescopes and its accessories in Saudi Arabia is estimated to exceed </a:t>
          </a:r>
          <a:r>
            <a:rPr lang="en-US" b="1" u="sng" dirty="0"/>
            <a:t>6 million</a:t>
          </a:r>
        </a:p>
      </dgm:t>
    </dgm:pt>
    <dgm:pt modelId="{553C66E1-60B7-4CBE-B388-45BCE1045100}" type="parTrans" cxnId="{8873FE48-60B8-4979-83E3-D4FCBB2AB3E6}">
      <dgm:prSet/>
      <dgm:spPr/>
      <dgm:t>
        <a:bodyPr/>
        <a:lstStyle/>
        <a:p>
          <a:endParaRPr lang="en-US"/>
        </a:p>
      </dgm:t>
    </dgm:pt>
    <dgm:pt modelId="{FFAE9CAB-5AC6-4421-B35B-B395DB6E35F3}" type="sibTrans" cxnId="{8873FE48-60B8-4979-83E3-D4FCBB2AB3E6}">
      <dgm:prSet/>
      <dgm:spPr/>
      <dgm:t>
        <a:bodyPr/>
        <a:lstStyle/>
        <a:p>
          <a:endParaRPr lang="en-US"/>
        </a:p>
      </dgm:t>
    </dgm:pt>
    <dgm:pt modelId="{A96203A9-98FE-4829-B160-908001EED78A}">
      <dgm:prSet phldrT="[Text]"/>
      <dgm:spPr/>
      <dgm:t>
        <a:bodyPr/>
        <a:lstStyle/>
        <a:p>
          <a:r>
            <a:rPr lang="en-US" dirty="0"/>
            <a:t>University students in Saudi Arabia exceed </a:t>
          </a:r>
          <a:r>
            <a:rPr lang="en-US" b="1" u="sng" dirty="0"/>
            <a:t>1 million</a:t>
          </a:r>
        </a:p>
      </dgm:t>
    </dgm:pt>
    <dgm:pt modelId="{8AC819AB-275F-4A15-9C1B-6A316F883523}" type="parTrans" cxnId="{246097FD-F239-4426-8FEC-196E28F7E995}">
      <dgm:prSet/>
      <dgm:spPr/>
      <dgm:t>
        <a:bodyPr/>
        <a:lstStyle/>
        <a:p>
          <a:endParaRPr lang="en-US"/>
        </a:p>
      </dgm:t>
    </dgm:pt>
    <dgm:pt modelId="{640114D6-6294-4D86-ABE5-904ADBBDB64B}" type="sibTrans" cxnId="{246097FD-F239-4426-8FEC-196E28F7E995}">
      <dgm:prSet/>
      <dgm:spPr/>
      <dgm:t>
        <a:bodyPr/>
        <a:lstStyle/>
        <a:p>
          <a:endParaRPr lang="en-US"/>
        </a:p>
      </dgm:t>
    </dgm:pt>
    <dgm:pt modelId="{8A3FF460-FB23-47E2-A4FC-B9F20F9203E1}">
      <dgm:prSet phldrT="[Text]"/>
      <dgm:spPr/>
      <dgm:t>
        <a:bodyPr/>
        <a:lstStyle/>
        <a:p>
          <a:r>
            <a:rPr lang="en-US" dirty="0"/>
            <a:t>Average age in Saudi Arabia is </a:t>
          </a:r>
          <a:r>
            <a:rPr lang="en-US" b="1" u="sng" dirty="0"/>
            <a:t>31.8</a:t>
          </a:r>
          <a:r>
            <a:rPr lang="en-US" dirty="0"/>
            <a:t> years</a:t>
          </a:r>
        </a:p>
      </dgm:t>
    </dgm:pt>
    <dgm:pt modelId="{3005995E-8189-46C3-A539-D5590E32053F}" type="parTrans" cxnId="{BC7D5A70-A628-47D0-82C3-EBFD5C583978}">
      <dgm:prSet/>
      <dgm:spPr/>
      <dgm:t>
        <a:bodyPr/>
        <a:lstStyle/>
        <a:p>
          <a:endParaRPr lang="en-US"/>
        </a:p>
      </dgm:t>
    </dgm:pt>
    <dgm:pt modelId="{E943C739-2BBB-4221-8487-BE2C2A60FE7A}" type="sibTrans" cxnId="{BC7D5A70-A628-47D0-82C3-EBFD5C583978}">
      <dgm:prSet/>
      <dgm:spPr/>
      <dgm:t>
        <a:bodyPr/>
        <a:lstStyle/>
        <a:p>
          <a:endParaRPr lang="en-US"/>
        </a:p>
      </dgm:t>
    </dgm:pt>
    <dgm:pt modelId="{B282EB7F-CF1B-4F96-87AA-272059BAD0B6}">
      <dgm:prSet phldrT="[Text]"/>
      <dgm:spPr/>
      <dgm:t>
        <a:bodyPr/>
        <a:lstStyle/>
        <a:p>
          <a:endParaRPr lang="en-US" dirty="0"/>
        </a:p>
      </dgm:t>
    </dgm:pt>
    <dgm:pt modelId="{5CABE2B0-FDF3-4B60-9CD5-CE84C83FE864}" type="parTrans" cxnId="{817FBDF0-3BA6-41CD-AF04-DC0BE4FD30D7}">
      <dgm:prSet/>
      <dgm:spPr/>
      <dgm:t>
        <a:bodyPr/>
        <a:lstStyle/>
        <a:p>
          <a:endParaRPr lang="en-US"/>
        </a:p>
      </dgm:t>
    </dgm:pt>
    <dgm:pt modelId="{DB957EAF-BF46-4FCE-8C03-A0361517C06E}" type="sibTrans" cxnId="{817FBDF0-3BA6-41CD-AF04-DC0BE4FD30D7}">
      <dgm:prSet/>
      <dgm:spPr/>
      <dgm:t>
        <a:bodyPr/>
        <a:lstStyle/>
        <a:p>
          <a:endParaRPr lang="en-US"/>
        </a:p>
      </dgm:t>
    </dgm:pt>
    <dgm:pt modelId="{FA440CA5-A47E-49DE-8368-29A2BAA7E69F}" type="pres">
      <dgm:prSet presAssocID="{BCFAF98D-9D6B-44AD-8113-6BEE877C2E0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10EE124-4E41-4233-84F9-A4AB424A557F}" type="pres">
      <dgm:prSet presAssocID="{ADE3B924-45C7-44A6-8F65-A862D11DFCEC}" presName="centerShape" presStyleLbl="node0" presStyleIdx="0" presStyleCnt="1"/>
      <dgm:spPr/>
    </dgm:pt>
    <dgm:pt modelId="{11DDE613-C9A8-46FC-B11D-E1742B88B325}" type="pres">
      <dgm:prSet presAssocID="{8AC819AB-275F-4A15-9C1B-6A316F883523}" presName="parTrans" presStyleLbl="bgSibTrans2D1" presStyleIdx="0" presStyleCnt="2"/>
      <dgm:spPr/>
    </dgm:pt>
    <dgm:pt modelId="{5CBD03D7-94E2-4781-BB66-FFFE729A4ECA}" type="pres">
      <dgm:prSet presAssocID="{A96203A9-98FE-4829-B160-908001EED78A}" presName="node" presStyleLbl="node1" presStyleIdx="0" presStyleCnt="2">
        <dgm:presLayoutVars>
          <dgm:bulletEnabled val="1"/>
        </dgm:presLayoutVars>
      </dgm:prSet>
      <dgm:spPr/>
    </dgm:pt>
    <dgm:pt modelId="{0444F903-DBB9-48E0-BCF2-A54865F0D08B}" type="pres">
      <dgm:prSet presAssocID="{3005995E-8189-46C3-A539-D5590E32053F}" presName="parTrans" presStyleLbl="bgSibTrans2D1" presStyleIdx="1" presStyleCnt="2"/>
      <dgm:spPr/>
    </dgm:pt>
    <dgm:pt modelId="{22F3BF38-F115-4AED-BE58-413396AD2623}" type="pres">
      <dgm:prSet presAssocID="{8A3FF460-FB23-47E2-A4FC-B9F20F9203E1}" presName="node" presStyleLbl="node1" presStyleIdx="1" presStyleCnt="2">
        <dgm:presLayoutVars>
          <dgm:bulletEnabled val="1"/>
        </dgm:presLayoutVars>
      </dgm:prSet>
      <dgm:spPr/>
    </dgm:pt>
  </dgm:ptLst>
  <dgm:cxnLst>
    <dgm:cxn modelId="{1DC6A70A-BCA8-48F4-AA86-2438932DE993}" type="presOf" srcId="{A96203A9-98FE-4829-B160-908001EED78A}" destId="{5CBD03D7-94E2-4781-BB66-FFFE729A4ECA}" srcOrd="0" destOrd="0" presId="urn:microsoft.com/office/officeart/2005/8/layout/radial4"/>
    <dgm:cxn modelId="{DB7A9011-01B6-45B3-851B-FC9B32F05883}" type="presOf" srcId="{8AC819AB-275F-4A15-9C1B-6A316F883523}" destId="{11DDE613-C9A8-46FC-B11D-E1742B88B325}" srcOrd="0" destOrd="0" presId="urn:microsoft.com/office/officeart/2005/8/layout/radial4"/>
    <dgm:cxn modelId="{91561B15-E1A9-4D22-9430-083FA1AE48E0}" type="presOf" srcId="{3005995E-8189-46C3-A539-D5590E32053F}" destId="{0444F903-DBB9-48E0-BCF2-A54865F0D08B}" srcOrd="0" destOrd="0" presId="urn:microsoft.com/office/officeart/2005/8/layout/radial4"/>
    <dgm:cxn modelId="{202B713A-9ABE-4B0E-8630-2AEE3312B268}" type="presOf" srcId="{ADE3B924-45C7-44A6-8F65-A862D11DFCEC}" destId="{110EE124-4E41-4233-84F9-A4AB424A557F}" srcOrd="0" destOrd="0" presId="urn:microsoft.com/office/officeart/2005/8/layout/radial4"/>
    <dgm:cxn modelId="{8873FE48-60B8-4979-83E3-D4FCBB2AB3E6}" srcId="{BCFAF98D-9D6B-44AD-8113-6BEE877C2E00}" destId="{ADE3B924-45C7-44A6-8F65-A862D11DFCEC}" srcOrd="0" destOrd="0" parTransId="{553C66E1-60B7-4CBE-B388-45BCE1045100}" sibTransId="{FFAE9CAB-5AC6-4421-B35B-B395DB6E35F3}"/>
    <dgm:cxn modelId="{BC7D5A70-A628-47D0-82C3-EBFD5C583978}" srcId="{ADE3B924-45C7-44A6-8F65-A862D11DFCEC}" destId="{8A3FF460-FB23-47E2-A4FC-B9F20F9203E1}" srcOrd="1" destOrd="0" parTransId="{3005995E-8189-46C3-A539-D5590E32053F}" sibTransId="{E943C739-2BBB-4221-8487-BE2C2A60FE7A}"/>
    <dgm:cxn modelId="{7BFA99C6-65A2-43BC-B5D8-595BEBB9B78C}" type="presOf" srcId="{8A3FF460-FB23-47E2-A4FC-B9F20F9203E1}" destId="{22F3BF38-F115-4AED-BE58-413396AD2623}" srcOrd="0" destOrd="0" presId="urn:microsoft.com/office/officeart/2005/8/layout/radial4"/>
    <dgm:cxn modelId="{817FBDF0-3BA6-41CD-AF04-DC0BE4FD30D7}" srcId="{BCFAF98D-9D6B-44AD-8113-6BEE877C2E00}" destId="{B282EB7F-CF1B-4F96-87AA-272059BAD0B6}" srcOrd="1" destOrd="0" parTransId="{5CABE2B0-FDF3-4B60-9CD5-CE84C83FE864}" sibTransId="{DB957EAF-BF46-4FCE-8C03-A0361517C06E}"/>
    <dgm:cxn modelId="{8262DDF3-3CA1-4769-A322-B452398FF25E}" type="presOf" srcId="{BCFAF98D-9D6B-44AD-8113-6BEE877C2E00}" destId="{FA440CA5-A47E-49DE-8368-29A2BAA7E69F}" srcOrd="0" destOrd="0" presId="urn:microsoft.com/office/officeart/2005/8/layout/radial4"/>
    <dgm:cxn modelId="{246097FD-F239-4426-8FEC-196E28F7E995}" srcId="{ADE3B924-45C7-44A6-8F65-A862D11DFCEC}" destId="{A96203A9-98FE-4829-B160-908001EED78A}" srcOrd="0" destOrd="0" parTransId="{8AC819AB-275F-4A15-9C1B-6A316F883523}" sibTransId="{640114D6-6294-4D86-ABE5-904ADBBDB64B}"/>
    <dgm:cxn modelId="{07E28DE9-2102-456F-846D-45F3C868882F}" type="presParOf" srcId="{FA440CA5-A47E-49DE-8368-29A2BAA7E69F}" destId="{110EE124-4E41-4233-84F9-A4AB424A557F}" srcOrd="0" destOrd="0" presId="urn:microsoft.com/office/officeart/2005/8/layout/radial4"/>
    <dgm:cxn modelId="{C260C89A-3C6B-4B01-986E-775BDB2195A3}" type="presParOf" srcId="{FA440CA5-A47E-49DE-8368-29A2BAA7E69F}" destId="{11DDE613-C9A8-46FC-B11D-E1742B88B325}" srcOrd="1" destOrd="0" presId="urn:microsoft.com/office/officeart/2005/8/layout/radial4"/>
    <dgm:cxn modelId="{DD243CA5-315E-484E-BF6D-3D29946B63BD}" type="presParOf" srcId="{FA440CA5-A47E-49DE-8368-29A2BAA7E69F}" destId="{5CBD03D7-94E2-4781-BB66-FFFE729A4ECA}" srcOrd="2" destOrd="0" presId="urn:microsoft.com/office/officeart/2005/8/layout/radial4"/>
    <dgm:cxn modelId="{303002B9-8128-41CC-A615-E8ED71208D67}" type="presParOf" srcId="{FA440CA5-A47E-49DE-8368-29A2BAA7E69F}" destId="{0444F903-DBB9-48E0-BCF2-A54865F0D08B}" srcOrd="3" destOrd="0" presId="urn:microsoft.com/office/officeart/2005/8/layout/radial4"/>
    <dgm:cxn modelId="{D1CD31E8-0D7A-4DD1-A1CE-EE4B5A3B4710}" type="presParOf" srcId="{FA440CA5-A47E-49DE-8368-29A2BAA7E69F}" destId="{22F3BF38-F115-4AED-BE58-413396AD2623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F09FD9-8EF0-459F-847E-DE77E92610D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AE93F6-2892-470D-A110-B2DACFAB55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Initially, bundles and accessories sales</a:t>
          </a:r>
        </a:p>
      </dgm:t>
    </dgm:pt>
    <dgm:pt modelId="{2CA6B8EF-3A6D-4DA2-AD73-7F873760E47B}" type="parTrans" cxnId="{3450CB78-1BB5-4028-BABE-1FCCCC19E33C}">
      <dgm:prSet/>
      <dgm:spPr/>
      <dgm:t>
        <a:bodyPr/>
        <a:lstStyle/>
        <a:p>
          <a:endParaRPr lang="en-US"/>
        </a:p>
      </dgm:t>
    </dgm:pt>
    <dgm:pt modelId="{196F44B3-EB6C-41D8-AF22-17F11BE60132}" type="sibTrans" cxnId="{3450CB78-1BB5-4028-BABE-1FCCCC19E33C}">
      <dgm:prSet/>
      <dgm:spPr/>
      <dgm:t>
        <a:bodyPr/>
        <a:lstStyle/>
        <a:p>
          <a:endParaRPr lang="en-US"/>
        </a:p>
      </dgm:t>
    </dgm:pt>
    <dgm:pt modelId="{FF5BFE9F-3971-499F-A1FE-6D295299C3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Later on, commissions on sales from manufacturers </a:t>
          </a:r>
        </a:p>
      </dgm:t>
    </dgm:pt>
    <dgm:pt modelId="{552F1599-D7B6-44EF-A185-EBAB2CF7169C}" type="parTrans" cxnId="{EC3E9991-F56A-4BEB-A2E8-37BA7B0049D5}">
      <dgm:prSet/>
      <dgm:spPr/>
      <dgm:t>
        <a:bodyPr/>
        <a:lstStyle/>
        <a:p>
          <a:endParaRPr lang="en-US"/>
        </a:p>
      </dgm:t>
    </dgm:pt>
    <dgm:pt modelId="{60AFD655-37FE-4804-96FC-24DF21C99A53}" type="sibTrans" cxnId="{EC3E9991-F56A-4BEB-A2E8-37BA7B0049D5}">
      <dgm:prSet/>
      <dgm:spPr/>
      <dgm:t>
        <a:bodyPr/>
        <a:lstStyle/>
        <a:p>
          <a:endParaRPr lang="en-US"/>
        </a:p>
      </dgm:t>
    </dgm:pt>
    <dgm:pt modelId="{3FAA072A-5A3D-4E56-BBB2-A377E6E94C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12-18 months to break-even</a:t>
          </a:r>
        </a:p>
      </dgm:t>
    </dgm:pt>
    <dgm:pt modelId="{0578364C-90D7-43F5-8AE7-80A6D14A2DA0}" type="parTrans" cxnId="{677BF1A4-3444-4067-A694-9123513DB2C5}">
      <dgm:prSet/>
      <dgm:spPr/>
      <dgm:t>
        <a:bodyPr/>
        <a:lstStyle/>
        <a:p>
          <a:endParaRPr lang="en-US"/>
        </a:p>
      </dgm:t>
    </dgm:pt>
    <dgm:pt modelId="{E000B0F8-567A-4CB1-99DF-6E25DB755047}" type="sibTrans" cxnId="{677BF1A4-3444-4067-A694-9123513DB2C5}">
      <dgm:prSet/>
      <dgm:spPr/>
      <dgm:t>
        <a:bodyPr/>
        <a:lstStyle/>
        <a:p>
          <a:endParaRPr lang="en-US"/>
        </a:p>
      </dgm:t>
    </dgm:pt>
    <dgm:pt modelId="{BEF41558-2A0E-49FB-B1AE-0F5ED75415AB}" type="pres">
      <dgm:prSet presAssocID="{DAF09FD9-8EF0-459F-847E-DE77E92610D0}" presName="root" presStyleCnt="0">
        <dgm:presLayoutVars>
          <dgm:dir/>
          <dgm:resizeHandles val="exact"/>
        </dgm:presLayoutVars>
      </dgm:prSet>
      <dgm:spPr/>
    </dgm:pt>
    <dgm:pt modelId="{372330F0-BE28-422D-BE3D-14BD2E060398}" type="pres">
      <dgm:prSet presAssocID="{2EAE93F6-2892-470D-A110-B2DACFAB5575}" presName="compNode" presStyleCnt="0"/>
      <dgm:spPr/>
    </dgm:pt>
    <dgm:pt modelId="{2B24A425-5C3D-4317-827A-49C8A2552B50}" type="pres">
      <dgm:prSet presAssocID="{2EAE93F6-2892-470D-A110-B2DACFAB5575}" presName="bgRect" presStyleLbl="bgShp" presStyleIdx="0" presStyleCnt="3"/>
      <dgm:spPr/>
    </dgm:pt>
    <dgm:pt modelId="{85C14E7A-DC95-4CB1-879C-422B78655178}" type="pres">
      <dgm:prSet presAssocID="{2EAE93F6-2892-470D-A110-B2DACFAB55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 with solid fill"/>
        </a:ext>
      </dgm:extLst>
    </dgm:pt>
    <dgm:pt modelId="{971C36AA-83D6-413E-BCAD-87B843DBFD69}" type="pres">
      <dgm:prSet presAssocID="{2EAE93F6-2892-470D-A110-B2DACFAB5575}" presName="spaceRect" presStyleCnt="0"/>
      <dgm:spPr/>
    </dgm:pt>
    <dgm:pt modelId="{79EA8001-9C83-4304-9806-BDE59DD867FB}" type="pres">
      <dgm:prSet presAssocID="{2EAE93F6-2892-470D-A110-B2DACFAB5575}" presName="parTx" presStyleLbl="revTx" presStyleIdx="0" presStyleCnt="3">
        <dgm:presLayoutVars>
          <dgm:chMax val="0"/>
          <dgm:chPref val="0"/>
        </dgm:presLayoutVars>
      </dgm:prSet>
      <dgm:spPr/>
    </dgm:pt>
    <dgm:pt modelId="{F0D0507B-F296-4A9E-A5C4-DDC570B566F4}" type="pres">
      <dgm:prSet presAssocID="{196F44B3-EB6C-41D8-AF22-17F11BE60132}" presName="sibTrans" presStyleCnt="0"/>
      <dgm:spPr/>
    </dgm:pt>
    <dgm:pt modelId="{3331F76C-E4C9-49A7-956B-5E522280F845}" type="pres">
      <dgm:prSet presAssocID="{FF5BFE9F-3971-499F-A1FE-6D295299C3D3}" presName="compNode" presStyleCnt="0"/>
      <dgm:spPr/>
    </dgm:pt>
    <dgm:pt modelId="{7D7658F1-598B-498E-A045-163A9C75285F}" type="pres">
      <dgm:prSet presAssocID="{FF5BFE9F-3971-499F-A1FE-6D295299C3D3}" presName="bgRect" presStyleLbl="bgShp" presStyleIdx="1" presStyleCnt="3"/>
      <dgm:spPr/>
    </dgm:pt>
    <dgm:pt modelId="{94370DA3-B146-482B-81E4-DB1669569970}" type="pres">
      <dgm:prSet presAssocID="{FF5BFE9F-3971-499F-A1FE-6D295299C3D3}" presName="iconRect" presStyleLbl="node1" presStyleIdx="1" presStyleCnt="3" custScaleX="76161" custScaleY="69108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6000" b="-6000"/>
          </a:stretch>
        </a:blipFill>
        <a:ln>
          <a:noFill/>
        </a:ln>
      </dgm:spPr>
    </dgm:pt>
    <dgm:pt modelId="{50CB3BC2-B0E2-4E1D-AC8D-C6E5A5EDF72C}" type="pres">
      <dgm:prSet presAssocID="{FF5BFE9F-3971-499F-A1FE-6D295299C3D3}" presName="spaceRect" presStyleCnt="0"/>
      <dgm:spPr/>
    </dgm:pt>
    <dgm:pt modelId="{2EB38CAC-1B32-45BD-ADA5-2837A99C4162}" type="pres">
      <dgm:prSet presAssocID="{FF5BFE9F-3971-499F-A1FE-6D295299C3D3}" presName="parTx" presStyleLbl="revTx" presStyleIdx="1" presStyleCnt="3">
        <dgm:presLayoutVars>
          <dgm:chMax val="0"/>
          <dgm:chPref val="0"/>
        </dgm:presLayoutVars>
      </dgm:prSet>
      <dgm:spPr/>
    </dgm:pt>
    <dgm:pt modelId="{6ACF1847-1A46-4D8D-B261-8EDC690AC659}" type="pres">
      <dgm:prSet presAssocID="{60AFD655-37FE-4804-96FC-24DF21C99A53}" presName="sibTrans" presStyleCnt="0"/>
      <dgm:spPr/>
    </dgm:pt>
    <dgm:pt modelId="{20CD97BF-20BC-4FD1-AB92-5B247E08DD42}" type="pres">
      <dgm:prSet presAssocID="{3FAA072A-5A3D-4E56-BBB2-A377E6E94C07}" presName="compNode" presStyleCnt="0"/>
      <dgm:spPr/>
    </dgm:pt>
    <dgm:pt modelId="{777BCE39-B977-4ED7-9E38-21ED3AE505E0}" type="pres">
      <dgm:prSet presAssocID="{3FAA072A-5A3D-4E56-BBB2-A377E6E94C07}" presName="bgRect" presStyleLbl="bgShp" presStyleIdx="2" presStyleCnt="3"/>
      <dgm:spPr/>
    </dgm:pt>
    <dgm:pt modelId="{8924086E-19B5-49E5-9FB1-089B9B2EC6AB}" type="pres">
      <dgm:prSet presAssocID="{3FAA072A-5A3D-4E56-BBB2-A377E6E94C07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611CE86C-CC11-4EAF-8245-A0FF66E168E7}" type="pres">
      <dgm:prSet presAssocID="{3FAA072A-5A3D-4E56-BBB2-A377E6E94C07}" presName="spaceRect" presStyleCnt="0"/>
      <dgm:spPr/>
    </dgm:pt>
    <dgm:pt modelId="{A708B565-030B-4933-85F0-904D2C651F3F}" type="pres">
      <dgm:prSet presAssocID="{3FAA072A-5A3D-4E56-BBB2-A377E6E94C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897320-C613-49BD-AC98-D6928D3EAE33}" type="presOf" srcId="{3FAA072A-5A3D-4E56-BBB2-A377E6E94C07}" destId="{A708B565-030B-4933-85F0-904D2C651F3F}" srcOrd="0" destOrd="0" presId="urn:microsoft.com/office/officeart/2018/2/layout/IconVerticalSolidList"/>
    <dgm:cxn modelId="{3450CB78-1BB5-4028-BABE-1FCCCC19E33C}" srcId="{DAF09FD9-8EF0-459F-847E-DE77E92610D0}" destId="{2EAE93F6-2892-470D-A110-B2DACFAB5575}" srcOrd="0" destOrd="0" parTransId="{2CA6B8EF-3A6D-4DA2-AD73-7F873760E47B}" sibTransId="{196F44B3-EB6C-41D8-AF22-17F11BE60132}"/>
    <dgm:cxn modelId="{EC3E9991-F56A-4BEB-A2E8-37BA7B0049D5}" srcId="{DAF09FD9-8EF0-459F-847E-DE77E92610D0}" destId="{FF5BFE9F-3971-499F-A1FE-6D295299C3D3}" srcOrd="1" destOrd="0" parTransId="{552F1599-D7B6-44EF-A185-EBAB2CF7169C}" sibTransId="{60AFD655-37FE-4804-96FC-24DF21C99A53}"/>
    <dgm:cxn modelId="{81760EA3-4503-4D14-BE1E-CBF5A3E618D4}" type="presOf" srcId="{2EAE93F6-2892-470D-A110-B2DACFAB5575}" destId="{79EA8001-9C83-4304-9806-BDE59DD867FB}" srcOrd="0" destOrd="0" presId="urn:microsoft.com/office/officeart/2018/2/layout/IconVerticalSolidList"/>
    <dgm:cxn modelId="{677BF1A4-3444-4067-A694-9123513DB2C5}" srcId="{DAF09FD9-8EF0-459F-847E-DE77E92610D0}" destId="{3FAA072A-5A3D-4E56-BBB2-A377E6E94C07}" srcOrd="2" destOrd="0" parTransId="{0578364C-90D7-43F5-8AE7-80A6D14A2DA0}" sibTransId="{E000B0F8-567A-4CB1-99DF-6E25DB755047}"/>
    <dgm:cxn modelId="{330AB7B5-CF6D-4BA6-9FBB-49AA73B1441A}" type="presOf" srcId="{DAF09FD9-8EF0-459F-847E-DE77E92610D0}" destId="{BEF41558-2A0E-49FB-B1AE-0F5ED75415AB}" srcOrd="0" destOrd="0" presId="urn:microsoft.com/office/officeart/2018/2/layout/IconVerticalSolidList"/>
    <dgm:cxn modelId="{7D8977E1-1E07-4B07-8CB8-7F4E2F048404}" type="presOf" srcId="{FF5BFE9F-3971-499F-A1FE-6D295299C3D3}" destId="{2EB38CAC-1B32-45BD-ADA5-2837A99C4162}" srcOrd="0" destOrd="0" presId="urn:microsoft.com/office/officeart/2018/2/layout/IconVerticalSolidList"/>
    <dgm:cxn modelId="{79C06809-403F-44EB-8714-F60F7D1BAE5A}" type="presParOf" srcId="{BEF41558-2A0E-49FB-B1AE-0F5ED75415AB}" destId="{372330F0-BE28-422D-BE3D-14BD2E060398}" srcOrd="0" destOrd="0" presId="urn:microsoft.com/office/officeart/2018/2/layout/IconVerticalSolidList"/>
    <dgm:cxn modelId="{A339E241-8446-4BDC-920A-8552BC32E5A5}" type="presParOf" srcId="{372330F0-BE28-422D-BE3D-14BD2E060398}" destId="{2B24A425-5C3D-4317-827A-49C8A2552B50}" srcOrd="0" destOrd="0" presId="urn:microsoft.com/office/officeart/2018/2/layout/IconVerticalSolidList"/>
    <dgm:cxn modelId="{7A30B946-EE38-429D-9423-406D6736C234}" type="presParOf" srcId="{372330F0-BE28-422D-BE3D-14BD2E060398}" destId="{85C14E7A-DC95-4CB1-879C-422B78655178}" srcOrd="1" destOrd="0" presId="urn:microsoft.com/office/officeart/2018/2/layout/IconVerticalSolidList"/>
    <dgm:cxn modelId="{ABE545C7-D535-4DA3-873C-0687049948A0}" type="presParOf" srcId="{372330F0-BE28-422D-BE3D-14BD2E060398}" destId="{971C36AA-83D6-413E-BCAD-87B843DBFD69}" srcOrd="2" destOrd="0" presId="urn:microsoft.com/office/officeart/2018/2/layout/IconVerticalSolidList"/>
    <dgm:cxn modelId="{77611743-6ADD-48F6-BE96-4EF0F4014DCD}" type="presParOf" srcId="{372330F0-BE28-422D-BE3D-14BD2E060398}" destId="{79EA8001-9C83-4304-9806-BDE59DD867FB}" srcOrd="3" destOrd="0" presId="urn:microsoft.com/office/officeart/2018/2/layout/IconVerticalSolidList"/>
    <dgm:cxn modelId="{F9256582-B607-4A0F-96BA-39051F7D439F}" type="presParOf" srcId="{BEF41558-2A0E-49FB-B1AE-0F5ED75415AB}" destId="{F0D0507B-F296-4A9E-A5C4-DDC570B566F4}" srcOrd="1" destOrd="0" presId="urn:microsoft.com/office/officeart/2018/2/layout/IconVerticalSolidList"/>
    <dgm:cxn modelId="{8D16CF46-3E27-45B5-A4E2-F4B683347A8D}" type="presParOf" srcId="{BEF41558-2A0E-49FB-B1AE-0F5ED75415AB}" destId="{3331F76C-E4C9-49A7-956B-5E522280F845}" srcOrd="2" destOrd="0" presId="urn:microsoft.com/office/officeart/2018/2/layout/IconVerticalSolidList"/>
    <dgm:cxn modelId="{95723522-427F-4D12-A214-DCC46A0C1453}" type="presParOf" srcId="{3331F76C-E4C9-49A7-956B-5E522280F845}" destId="{7D7658F1-598B-498E-A045-163A9C75285F}" srcOrd="0" destOrd="0" presId="urn:microsoft.com/office/officeart/2018/2/layout/IconVerticalSolidList"/>
    <dgm:cxn modelId="{58C6C740-53E5-4EA1-A7B7-DC08754CAC6B}" type="presParOf" srcId="{3331F76C-E4C9-49A7-956B-5E522280F845}" destId="{94370DA3-B146-482B-81E4-DB1669569970}" srcOrd="1" destOrd="0" presId="urn:microsoft.com/office/officeart/2018/2/layout/IconVerticalSolidList"/>
    <dgm:cxn modelId="{BBE80D7E-EDD4-43E4-ABF3-1B312D7BB7E0}" type="presParOf" srcId="{3331F76C-E4C9-49A7-956B-5E522280F845}" destId="{50CB3BC2-B0E2-4E1D-AC8D-C6E5A5EDF72C}" srcOrd="2" destOrd="0" presId="urn:microsoft.com/office/officeart/2018/2/layout/IconVerticalSolidList"/>
    <dgm:cxn modelId="{FABE0260-6280-45ED-8022-D38A3AAFF994}" type="presParOf" srcId="{3331F76C-E4C9-49A7-956B-5E522280F845}" destId="{2EB38CAC-1B32-45BD-ADA5-2837A99C4162}" srcOrd="3" destOrd="0" presId="urn:microsoft.com/office/officeart/2018/2/layout/IconVerticalSolidList"/>
    <dgm:cxn modelId="{D2A7EE45-48E6-403F-BC3B-AF281244DED4}" type="presParOf" srcId="{BEF41558-2A0E-49FB-B1AE-0F5ED75415AB}" destId="{6ACF1847-1A46-4D8D-B261-8EDC690AC659}" srcOrd="3" destOrd="0" presId="urn:microsoft.com/office/officeart/2018/2/layout/IconVerticalSolidList"/>
    <dgm:cxn modelId="{F5145D89-E99E-440F-8120-EEE0F3857398}" type="presParOf" srcId="{BEF41558-2A0E-49FB-B1AE-0F5ED75415AB}" destId="{20CD97BF-20BC-4FD1-AB92-5B247E08DD42}" srcOrd="4" destOrd="0" presId="urn:microsoft.com/office/officeart/2018/2/layout/IconVerticalSolidList"/>
    <dgm:cxn modelId="{2E5F1AEF-F792-4D30-8EF0-3F18624AB0C1}" type="presParOf" srcId="{20CD97BF-20BC-4FD1-AB92-5B247E08DD42}" destId="{777BCE39-B977-4ED7-9E38-21ED3AE505E0}" srcOrd="0" destOrd="0" presId="urn:microsoft.com/office/officeart/2018/2/layout/IconVerticalSolidList"/>
    <dgm:cxn modelId="{DB586FC7-63F1-44AD-90AA-48C1A70207B1}" type="presParOf" srcId="{20CD97BF-20BC-4FD1-AB92-5B247E08DD42}" destId="{8924086E-19B5-49E5-9FB1-089B9B2EC6AB}" srcOrd="1" destOrd="0" presId="urn:microsoft.com/office/officeart/2018/2/layout/IconVerticalSolidList"/>
    <dgm:cxn modelId="{650B577E-9EE0-4DD3-86CD-07C7E9B39283}" type="presParOf" srcId="{20CD97BF-20BC-4FD1-AB92-5B247E08DD42}" destId="{611CE86C-CC11-4EAF-8245-A0FF66E168E7}" srcOrd="2" destOrd="0" presId="urn:microsoft.com/office/officeart/2018/2/layout/IconVerticalSolidList"/>
    <dgm:cxn modelId="{C60D2891-55BD-48C3-9532-2E2FC405E70B}" type="presParOf" srcId="{20CD97BF-20BC-4FD1-AB92-5B247E08DD42}" destId="{A708B565-030B-4933-85F0-904D2C651F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D8FBE0-86B5-48D5-87E0-2CB3807E932A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6743D2-64B7-4B33-871D-0FFC26730AFA}">
      <dgm:prSet phldrT="[Text]"/>
      <dgm:spPr/>
      <dgm:t>
        <a:bodyPr/>
        <a:lstStyle/>
        <a:p>
          <a:r>
            <a:rPr lang="en-US" dirty="0"/>
            <a:t>50K- Family loans</a:t>
          </a:r>
        </a:p>
      </dgm:t>
    </dgm:pt>
    <dgm:pt modelId="{0FE72F21-11A9-4B7F-9631-DD7BC0BBC08E}" type="parTrans" cxnId="{891758F5-518D-4A2E-ABCC-112140EFDCAE}">
      <dgm:prSet/>
      <dgm:spPr/>
      <dgm:t>
        <a:bodyPr/>
        <a:lstStyle/>
        <a:p>
          <a:endParaRPr lang="en-US"/>
        </a:p>
      </dgm:t>
    </dgm:pt>
    <dgm:pt modelId="{EE372F75-0AF9-460E-8459-F985A2C6B96C}" type="sibTrans" cxnId="{891758F5-518D-4A2E-ABCC-112140EFDCAE}">
      <dgm:prSet/>
      <dgm:spPr/>
      <dgm:t>
        <a:bodyPr/>
        <a:lstStyle/>
        <a:p>
          <a:endParaRPr lang="en-US"/>
        </a:p>
      </dgm:t>
    </dgm:pt>
    <dgm:pt modelId="{5B76F96A-994F-49CE-B6C1-6A6F5B0B72AC}">
      <dgm:prSet phldrT="[Text]" custT="1"/>
      <dgm:spPr/>
      <dgm:t>
        <a:bodyPr/>
        <a:lstStyle/>
        <a:p>
          <a:r>
            <a:rPr lang="en-US" sz="2800" dirty="0"/>
            <a:t>125K – Initial budget</a:t>
          </a:r>
        </a:p>
      </dgm:t>
    </dgm:pt>
    <dgm:pt modelId="{9458C5C4-B90B-479A-94E8-BCEA609DA747}" type="parTrans" cxnId="{26269D68-B63B-448C-9520-F54DEC0EF2B8}">
      <dgm:prSet/>
      <dgm:spPr/>
      <dgm:t>
        <a:bodyPr/>
        <a:lstStyle/>
        <a:p>
          <a:endParaRPr lang="en-US"/>
        </a:p>
      </dgm:t>
    </dgm:pt>
    <dgm:pt modelId="{3844BCAD-DC9E-4DA0-BCF6-52FCAB3652F2}" type="sibTrans" cxnId="{26269D68-B63B-448C-9520-F54DEC0EF2B8}">
      <dgm:prSet/>
      <dgm:spPr/>
      <dgm:t>
        <a:bodyPr/>
        <a:lstStyle/>
        <a:p>
          <a:endParaRPr lang="en-US"/>
        </a:p>
      </dgm:t>
    </dgm:pt>
    <dgm:pt modelId="{7FAFF250-82DC-4AA3-A069-4EA869FBB748}">
      <dgm:prSet phldrT="[Text]"/>
      <dgm:spPr/>
      <dgm:t>
        <a:bodyPr/>
        <a:lstStyle/>
        <a:p>
          <a:r>
            <a:rPr lang="en-US" dirty="0"/>
            <a:t>50K – Self fund</a:t>
          </a:r>
        </a:p>
      </dgm:t>
    </dgm:pt>
    <dgm:pt modelId="{7E1A0C48-2304-4FB1-82D8-923217583920}" type="sibTrans" cxnId="{E88318C7-F6A3-411F-A8E1-BF0430929B21}">
      <dgm:prSet/>
      <dgm:spPr/>
      <dgm:t>
        <a:bodyPr/>
        <a:lstStyle/>
        <a:p>
          <a:endParaRPr lang="en-US"/>
        </a:p>
      </dgm:t>
    </dgm:pt>
    <dgm:pt modelId="{192B28F4-30CF-4C91-AC99-1DDC497E6DA9}" type="parTrans" cxnId="{E88318C7-F6A3-411F-A8E1-BF0430929B21}">
      <dgm:prSet/>
      <dgm:spPr/>
      <dgm:t>
        <a:bodyPr/>
        <a:lstStyle/>
        <a:p>
          <a:endParaRPr lang="en-US"/>
        </a:p>
      </dgm:t>
    </dgm:pt>
    <dgm:pt modelId="{8CABDBF4-7DF1-4F1C-A33D-5E9972BE5102}">
      <dgm:prSet phldrT="[Text]"/>
      <dgm:spPr/>
      <dgm:t>
        <a:bodyPr/>
        <a:lstStyle/>
        <a:p>
          <a:r>
            <a:rPr lang="en-US" dirty="0"/>
            <a:t>25K- Venture investment</a:t>
          </a:r>
        </a:p>
      </dgm:t>
    </dgm:pt>
    <dgm:pt modelId="{86B53A8A-D103-41BE-90BB-A33169C0F8EB}" type="sibTrans" cxnId="{D5B1A98C-44E2-47C0-8C2D-27370F0C1FF8}">
      <dgm:prSet/>
      <dgm:spPr/>
      <dgm:t>
        <a:bodyPr/>
        <a:lstStyle/>
        <a:p>
          <a:endParaRPr lang="en-US"/>
        </a:p>
      </dgm:t>
    </dgm:pt>
    <dgm:pt modelId="{FD9352F3-EF57-462F-9836-58C2A252FEA1}" type="parTrans" cxnId="{D5B1A98C-44E2-47C0-8C2D-27370F0C1FF8}">
      <dgm:prSet/>
      <dgm:spPr/>
      <dgm:t>
        <a:bodyPr/>
        <a:lstStyle/>
        <a:p>
          <a:endParaRPr lang="en-US"/>
        </a:p>
      </dgm:t>
    </dgm:pt>
    <dgm:pt modelId="{82495B07-42D4-4592-A190-B1B3DF90D1AD}" type="pres">
      <dgm:prSet presAssocID="{FBD8FBE0-86B5-48D5-87E0-2CB3807E932A}" presName="Name0" presStyleCnt="0">
        <dgm:presLayoutVars>
          <dgm:chMax val="4"/>
          <dgm:resizeHandles val="exact"/>
        </dgm:presLayoutVars>
      </dgm:prSet>
      <dgm:spPr/>
    </dgm:pt>
    <dgm:pt modelId="{8A9D7925-4FEB-435A-A970-EDA2E22EFF4D}" type="pres">
      <dgm:prSet presAssocID="{FBD8FBE0-86B5-48D5-87E0-2CB3807E932A}" presName="ellipse" presStyleLbl="trBgShp" presStyleIdx="0" presStyleCnt="1" custScaleX="153019" custLinFactNeighborX="142" custLinFactNeighborY="1024"/>
      <dgm:spPr/>
    </dgm:pt>
    <dgm:pt modelId="{B9A9D877-3299-4772-A0F9-27B1B9488C1F}" type="pres">
      <dgm:prSet presAssocID="{FBD8FBE0-86B5-48D5-87E0-2CB3807E932A}" presName="arrow1" presStyleLbl="fgShp" presStyleIdx="0" presStyleCnt="1"/>
      <dgm:spPr/>
    </dgm:pt>
    <dgm:pt modelId="{992B46E1-5D34-483C-80FB-9FC0C6AFBE72}" type="pres">
      <dgm:prSet presAssocID="{FBD8FBE0-86B5-48D5-87E0-2CB3807E932A}" presName="rectangle" presStyleLbl="revTx" presStyleIdx="0" presStyleCnt="1" custScaleX="129645">
        <dgm:presLayoutVars>
          <dgm:bulletEnabled val="1"/>
        </dgm:presLayoutVars>
      </dgm:prSet>
      <dgm:spPr/>
    </dgm:pt>
    <dgm:pt modelId="{1E8E00A7-9CD0-45CF-BDE6-B4CB7E4E7DDB}" type="pres">
      <dgm:prSet presAssocID="{7FAFF250-82DC-4AA3-A069-4EA869FBB748}" presName="item1" presStyleLbl="node1" presStyleIdx="0" presStyleCnt="3" custScaleX="131344" custScaleY="126633" custLinFactNeighborX="-6074" custLinFactNeighborY="-1706">
        <dgm:presLayoutVars>
          <dgm:bulletEnabled val="1"/>
        </dgm:presLayoutVars>
      </dgm:prSet>
      <dgm:spPr/>
    </dgm:pt>
    <dgm:pt modelId="{7352A35F-3075-461E-8C3D-F3B4D3F46CDB}" type="pres">
      <dgm:prSet presAssocID="{8CABDBF4-7DF1-4F1C-A33D-5E9972BE5102}" presName="item2" presStyleLbl="node1" presStyleIdx="1" presStyleCnt="3" custScaleX="125545" custScaleY="124974" custLinFactNeighborX="-20318" custLinFactNeighborY="-6773">
        <dgm:presLayoutVars>
          <dgm:bulletEnabled val="1"/>
        </dgm:presLayoutVars>
      </dgm:prSet>
      <dgm:spPr/>
    </dgm:pt>
    <dgm:pt modelId="{5E2C4736-6A21-44A3-89FC-13740A09595A}" type="pres">
      <dgm:prSet presAssocID="{5B76F96A-994F-49CE-B6C1-6A6F5B0B72AC}" presName="item3" presStyleLbl="node1" presStyleIdx="2" presStyleCnt="3" custScaleX="126984" custScaleY="124567" custLinFactNeighborX="41989" custLinFactNeighborY="18286">
        <dgm:presLayoutVars>
          <dgm:bulletEnabled val="1"/>
        </dgm:presLayoutVars>
      </dgm:prSet>
      <dgm:spPr/>
    </dgm:pt>
    <dgm:pt modelId="{A8819367-38D2-494B-8943-CC9E44BB06B8}" type="pres">
      <dgm:prSet presAssocID="{FBD8FBE0-86B5-48D5-87E0-2CB3807E932A}" presName="funnel" presStyleLbl="trAlignAcc1" presStyleIdx="0" presStyleCnt="1" custScaleX="147789"/>
      <dgm:spPr/>
    </dgm:pt>
  </dgm:ptLst>
  <dgm:cxnLst>
    <dgm:cxn modelId="{BE13A322-7582-4231-9683-7F10467B48BF}" type="presOf" srcId="{7FAFF250-82DC-4AA3-A069-4EA869FBB748}" destId="{7352A35F-3075-461E-8C3D-F3B4D3F46CDB}" srcOrd="0" destOrd="0" presId="urn:microsoft.com/office/officeart/2005/8/layout/funnel1"/>
    <dgm:cxn modelId="{D3062A34-CE02-4D16-8AFE-C6C7C86E055B}" type="presOf" srcId="{5B76F96A-994F-49CE-B6C1-6A6F5B0B72AC}" destId="{992B46E1-5D34-483C-80FB-9FC0C6AFBE72}" srcOrd="0" destOrd="0" presId="urn:microsoft.com/office/officeart/2005/8/layout/funnel1"/>
    <dgm:cxn modelId="{A69C6645-815A-4AE5-B70B-EF9ECF146EA1}" type="presOf" srcId="{8CABDBF4-7DF1-4F1C-A33D-5E9972BE5102}" destId="{1E8E00A7-9CD0-45CF-BDE6-B4CB7E4E7DDB}" srcOrd="0" destOrd="0" presId="urn:microsoft.com/office/officeart/2005/8/layout/funnel1"/>
    <dgm:cxn modelId="{26269D68-B63B-448C-9520-F54DEC0EF2B8}" srcId="{FBD8FBE0-86B5-48D5-87E0-2CB3807E932A}" destId="{5B76F96A-994F-49CE-B6C1-6A6F5B0B72AC}" srcOrd="3" destOrd="0" parTransId="{9458C5C4-B90B-479A-94E8-BCEA609DA747}" sibTransId="{3844BCAD-DC9E-4DA0-BCF6-52FCAB3652F2}"/>
    <dgm:cxn modelId="{D5B1A98C-44E2-47C0-8C2D-27370F0C1FF8}" srcId="{FBD8FBE0-86B5-48D5-87E0-2CB3807E932A}" destId="{8CABDBF4-7DF1-4F1C-A33D-5E9972BE5102}" srcOrd="2" destOrd="0" parTransId="{FD9352F3-EF57-462F-9836-58C2A252FEA1}" sibTransId="{86B53A8A-D103-41BE-90BB-A33169C0F8EB}"/>
    <dgm:cxn modelId="{C4B1EDAE-9848-40DC-9A83-AC7FECEDA3C9}" type="presOf" srcId="{FBD8FBE0-86B5-48D5-87E0-2CB3807E932A}" destId="{82495B07-42D4-4592-A190-B1B3DF90D1AD}" srcOrd="0" destOrd="0" presId="urn:microsoft.com/office/officeart/2005/8/layout/funnel1"/>
    <dgm:cxn modelId="{E88318C7-F6A3-411F-A8E1-BF0430929B21}" srcId="{FBD8FBE0-86B5-48D5-87E0-2CB3807E932A}" destId="{7FAFF250-82DC-4AA3-A069-4EA869FBB748}" srcOrd="1" destOrd="0" parTransId="{192B28F4-30CF-4C91-AC99-1DDC497E6DA9}" sibTransId="{7E1A0C48-2304-4FB1-82D8-923217583920}"/>
    <dgm:cxn modelId="{38CE16F3-1BCA-4CD6-A7F9-EABAF59D0A6E}" type="presOf" srcId="{BC6743D2-64B7-4B33-871D-0FFC26730AFA}" destId="{5E2C4736-6A21-44A3-89FC-13740A09595A}" srcOrd="0" destOrd="0" presId="urn:microsoft.com/office/officeart/2005/8/layout/funnel1"/>
    <dgm:cxn modelId="{891758F5-518D-4A2E-ABCC-112140EFDCAE}" srcId="{FBD8FBE0-86B5-48D5-87E0-2CB3807E932A}" destId="{BC6743D2-64B7-4B33-871D-0FFC26730AFA}" srcOrd="0" destOrd="0" parTransId="{0FE72F21-11A9-4B7F-9631-DD7BC0BBC08E}" sibTransId="{EE372F75-0AF9-460E-8459-F985A2C6B96C}"/>
    <dgm:cxn modelId="{274BEF35-47BB-4010-B72D-EA3AEC8EE630}" type="presParOf" srcId="{82495B07-42D4-4592-A190-B1B3DF90D1AD}" destId="{8A9D7925-4FEB-435A-A970-EDA2E22EFF4D}" srcOrd="0" destOrd="0" presId="urn:microsoft.com/office/officeart/2005/8/layout/funnel1"/>
    <dgm:cxn modelId="{D7B4EEF1-AF3F-45E3-AF39-8A029B24B17E}" type="presParOf" srcId="{82495B07-42D4-4592-A190-B1B3DF90D1AD}" destId="{B9A9D877-3299-4772-A0F9-27B1B9488C1F}" srcOrd="1" destOrd="0" presId="urn:microsoft.com/office/officeart/2005/8/layout/funnel1"/>
    <dgm:cxn modelId="{66325206-89A3-481A-BAA8-9E62577CC75F}" type="presParOf" srcId="{82495B07-42D4-4592-A190-B1B3DF90D1AD}" destId="{992B46E1-5D34-483C-80FB-9FC0C6AFBE72}" srcOrd="2" destOrd="0" presId="urn:microsoft.com/office/officeart/2005/8/layout/funnel1"/>
    <dgm:cxn modelId="{A66E8EFE-5CFC-4124-80C6-C062477059A7}" type="presParOf" srcId="{82495B07-42D4-4592-A190-B1B3DF90D1AD}" destId="{1E8E00A7-9CD0-45CF-BDE6-B4CB7E4E7DDB}" srcOrd="3" destOrd="0" presId="urn:microsoft.com/office/officeart/2005/8/layout/funnel1"/>
    <dgm:cxn modelId="{D203462F-9BFE-4FBB-833B-77308CF7953A}" type="presParOf" srcId="{82495B07-42D4-4592-A190-B1B3DF90D1AD}" destId="{7352A35F-3075-461E-8C3D-F3B4D3F46CDB}" srcOrd="4" destOrd="0" presId="urn:microsoft.com/office/officeart/2005/8/layout/funnel1"/>
    <dgm:cxn modelId="{F4688790-7425-40F5-806C-99151A42D849}" type="presParOf" srcId="{82495B07-42D4-4592-A190-B1B3DF90D1AD}" destId="{5E2C4736-6A21-44A3-89FC-13740A09595A}" srcOrd="5" destOrd="0" presId="urn:microsoft.com/office/officeart/2005/8/layout/funnel1"/>
    <dgm:cxn modelId="{7F37AAB0-43A3-494F-BCFB-61B65021C0F1}" type="presParOf" srcId="{82495B07-42D4-4592-A190-B1B3DF90D1AD}" destId="{A8819367-38D2-494B-8943-CC9E44BB06B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D8FBE0-86B5-48D5-87E0-2CB3807E932A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6743D2-64B7-4B33-871D-0FFC26730AFA}">
      <dgm:prSet phldrT="[Text]" custT="1"/>
      <dgm:spPr/>
      <dgm:t>
        <a:bodyPr/>
        <a:lstStyle/>
        <a:p>
          <a:r>
            <a:rPr lang="en-US" sz="2200" dirty="0"/>
            <a:t>30K - Technical development</a:t>
          </a:r>
        </a:p>
      </dgm:t>
    </dgm:pt>
    <dgm:pt modelId="{0FE72F21-11A9-4B7F-9631-DD7BC0BBC08E}" type="parTrans" cxnId="{891758F5-518D-4A2E-ABCC-112140EFDCAE}">
      <dgm:prSet/>
      <dgm:spPr/>
      <dgm:t>
        <a:bodyPr/>
        <a:lstStyle/>
        <a:p>
          <a:endParaRPr lang="en-US"/>
        </a:p>
      </dgm:t>
    </dgm:pt>
    <dgm:pt modelId="{EE372F75-0AF9-460E-8459-F985A2C6B96C}" type="sibTrans" cxnId="{891758F5-518D-4A2E-ABCC-112140EFDCAE}">
      <dgm:prSet/>
      <dgm:spPr/>
      <dgm:t>
        <a:bodyPr/>
        <a:lstStyle/>
        <a:p>
          <a:endParaRPr lang="en-US"/>
        </a:p>
      </dgm:t>
    </dgm:pt>
    <dgm:pt modelId="{5B76F96A-994F-49CE-B6C1-6A6F5B0B72AC}">
      <dgm:prSet phldrT="[Text]" custT="1"/>
      <dgm:spPr/>
      <dgm:t>
        <a:bodyPr/>
        <a:lstStyle/>
        <a:p>
          <a:r>
            <a:rPr lang="en-US" sz="4000" b="1" dirty="0"/>
            <a:t>125K – Initial budget</a:t>
          </a:r>
        </a:p>
      </dgm:t>
    </dgm:pt>
    <dgm:pt modelId="{9458C5C4-B90B-479A-94E8-BCEA609DA747}" type="parTrans" cxnId="{26269D68-B63B-448C-9520-F54DEC0EF2B8}">
      <dgm:prSet/>
      <dgm:spPr/>
      <dgm:t>
        <a:bodyPr/>
        <a:lstStyle/>
        <a:p>
          <a:endParaRPr lang="en-US"/>
        </a:p>
      </dgm:t>
    </dgm:pt>
    <dgm:pt modelId="{3844BCAD-DC9E-4DA0-BCF6-52FCAB3652F2}" type="sibTrans" cxnId="{26269D68-B63B-448C-9520-F54DEC0EF2B8}">
      <dgm:prSet/>
      <dgm:spPr/>
      <dgm:t>
        <a:bodyPr/>
        <a:lstStyle/>
        <a:p>
          <a:endParaRPr lang="en-US"/>
        </a:p>
      </dgm:t>
    </dgm:pt>
    <dgm:pt modelId="{7FAFF250-82DC-4AA3-A069-4EA869FBB748}">
      <dgm:prSet phldrT="[Text]" custT="1"/>
      <dgm:spPr/>
      <dgm:t>
        <a:bodyPr/>
        <a:lstStyle/>
        <a:p>
          <a:r>
            <a:rPr lang="en-US" sz="3600" dirty="0"/>
            <a:t>80K - Marketing</a:t>
          </a:r>
        </a:p>
      </dgm:t>
    </dgm:pt>
    <dgm:pt modelId="{7E1A0C48-2304-4FB1-82D8-923217583920}" type="sibTrans" cxnId="{E88318C7-F6A3-411F-A8E1-BF0430929B21}">
      <dgm:prSet/>
      <dgm:spPr/>
      <dgm:t>
        <a:bodyPr/>
        <a:lstStyle/>
        <a:p>
          <a:endParaRPr lang="en-US"/>
        </a:p>
      </dgm:t>
    </dgm:pt>
    <dgm:pt modelId="{192B28F4-30CF-4C91-AC99-1DDC497E6DA9}" type="parTrans" cxnId="{E88318C7-F6A3-411F-A8E1-BF0430929B21}">
      <dgm:prSet/>
      <dgm:spPr/>
      <dgm:t>
        <a:bodyPr/>
        <a:lstStyle/>
        <a:p>
          <a:endParaRPr lang="en-US"/>
        </a:p>
      </dgm:t>
    </dgm:pt>
    <dgm:pt modelId="{8CABDBF4-7DF1-4F1C-A33D-5E9972BE5102}">
      <dgm:prSet phldrT="[Text]"/>
      <dgm:spPr/>
      <dgm:t>
        <a:bodyPr/>
        <a:lstStyle/>
        <a:p>
          <a:r>
            <a:rPr lang="en-US" dirty="0"/>
            <a:t>15K- Free cash</a:t>
          </a:r>
        </a:p>
      </dgm:t>
    </dgm:pt>
    <dgm:pt modelId="{86B53A8A-D103-41BE-90BB-A33169C0F8EB}" type="sibTrans" cxnId="{D5B1A98C-44E2-47C0-8C2D-27370F0C1FF8}">
      <dgm:prSet/>
      <dgm:spPr/>
      <dgm:t>
        <a:bodyPr/>
        <a:lstStyle/>
        <a:p>
          <a:endParaRPr lang="en-US"/>
        </a:p>
      </dgm:t>
    </dgm:pt>
    <dgm:pt modelId="{FD9352F3-EF57-462F-9836-58C2A252FEA1}" type="parTrans" cxnId="{D5B1A98C-44E2-47C0-8C2D-27370F0C1FF8}">
      <dgm:prSet/>
      <dgm:spPr/>
      <dgm:t>
        <a:bodyPr/>
        <a:lstStyle/>
        <a:p>
          <a:endParaRPr lang="en-US"/>
        </a:p>
      </dgm:t>
    </dgm:pt>
    <dgm:pt modelId="{82495B07-42D4-4592-A190-B1B3DF90D1AD}" type="pres">
      <dgm:prSet presAssocID="{FBD8FBE0-86B5-48D5-87E0-2CB3807E932A}" presName="Name0" presStyleCnt="0">
        <dgm:presLayoutVars>
          <dgm:chMax val="4"/>
          <dgm:resizeHandles val="exact"/>
        </dgm:presLayoutVars>
      </dgm:prSet>
      <dgm:spPr/>
    </dgm:pt>
    <dgm:pt modelId="{8A9D7925-4FEB-435A-A970-EDA2E22EFF4D}" type="pres">
      <dgm:prSet presAssocID="{FBD8FBE0-86B5-48D5-87E0-2CB3807E932A}" presName="ellipse" presStyleLbl="trBgShp" presStyleIdx="0" presStyleCnt="1" custScaleX="138168" custScaleY="89145" custLinFactY="10461" custLinFactNeighborX="-625" custLinFactNeighborY="100000"/>
      <dgm:spPr/>
    </dgm:pt>
    <dgm:pt modelId="{B9A9D877-3299-4772-A0F9-27B1B9488C1F}" type="pres">
      <dgm:prSet presAssocID="{FBD8FBE0-86B5-48D5-87E0-2CB3807E932A}" presName="arrow1" presStyleLbl="fgShp" presStyleIdx="0" presStyleCnt="1" custLinFactY="-227324" custLinFactNeighborY="-300000"/>
      <dgm:spPr/>
    </dgm:pt>
    <dgm:pt modelId="{992B46E1-5D34-483C-80FB-9FC0C6AFBE72}" type="pres">
      <dgm:prSet presAssocID="{FBD8FBE0-86B5-48D5-87E0-2CB3807E932A}" presName="rectangle" presStyleLbl="revTx" presStyleIdx="0" presStyleCnt="1" custScaleX="169068" custLinFactY="-200000" custLinFactNeighborX="1429" custLinFactNeighborY="-226645">
        <dgm:presLayoutVars>
          <dgm:bulletEnabled val="1"/>
        </dgm:presLayoutVars>
      </dgm:prSet>
      <dgm:spPr/>
    </dgm:pt>
    <dgm:pt modelId="{1E8E00A7-9CD0-45CF-BDE6-B4CB7E4E7DDB}" type="pres">
      <dgm:prSet presAssocID="{7FAFF250-82DC-4AA3-A069-4EA869FBB748}" presName="item1" presStyleLbl="node1" presStyleIdx="0" presStyleCnt="3" custScaleX="90175" custScaleY="82573" custLinFactY="15632" custLinFactNeighborX="-6948" custLinFactNeighborY="100000">
        <dgm:presLayoutVars>
          <dgm:bulletEnabled val="1"/>
        </dgm:presLayoutVars>
      </dgm:prSet>
      <dgm:spPr/>
    </dgm:pt>
    <dgm:pt modelId="{7352A35F-3075-461E-8C3D-F3B4D3F46CDB}" type="pres">
      <dgm:prSet presAssocID="{8CABDBF4-7DF1-4F1C-A33D-5E9972BE5102}" presName="item2" presStyleLbl="node1" presStyleIdx="1" presStyleCnt="3" custScaleX="167254" custScaleY="150769" custLinFactNeighborX="-8824" custLinFactNeighborY="96434">
        <dgm:presLayoutVars>
          <dgm:bulletEnabled val="1"/>
        </dgm:presLayoutVars>
      </dgm:prSet>
      <dgm:spPr/>
    </dgm:pt>
    <dgm:pt modelId="{5E2C4736-6A21-44A3-89FC-13740A09595A}" type="pres">
      <dgm:prSet presAssocID="{5B76F96A-994F-49CE-B6C1-6A6F5B0B72AC}" presName="item3" presStyleLbl="node1" presStyleIdx="2" presStyleCnt="3" custScaleX="133241" custScaleY="126922" custLinFactY="35185" custLinFactNeighborX="32282" custLinFactNeighborY="100000">
        <dgm:presLayoutVars>
          <dgm:bulletEnabled val="1"/>
        </dgm:presLayoutVars>
      </dgm:prSet>
      <dgm:spPr/>
    </dgm:pt>
    <dgm:pt modelId="{A8819367-38D2-494B-8943-CC9E44BB06B8}" type="pres">
      <dgm:prSet presAssocID="{FBD8FBE0-86B5-48D5-87E0-2CB3807E932A}" presName="funnel" presStyleLbl="trAlignAcc1" presStyleIdx="0" presStyleCnt="1" custScaleX="133446" custScaleY="89145" custLinFactNeighborX="-707" custLinFactNeighborY="41289"/>
      <dgm:spPr/>
    </dgm:pt>
  </dgm:ptLst>
  <dgm:cxnLst>
    <dgm:cxn modelId="{BE13A322-7582-4231-9683-7F10467B48BF}" type="presOf" srcId="{7FAFF250-82DC-4AA3-A069-4EA869FBB748}" destId="{7352A35F-3075-461E-8C3D-F3B4D3F46CDB}" srcOrd="0" destOrd="0" presId="urn:microsoft.com/office/officeart/2005/8/layout/funnel1"/>
    <dgm:cxn modelId="{D3062A34-CE02-4D16-8AFE-C6C7C86E055B}" type="presOf" srcId="{5B76F96A-994F-49CE-B6C1-6A6F5B0B72AC}" destId="{992B46E1-5D34-483C-80FB-9FC0C6AFBE72}" srcOrd="0" destOrd="0" presId="urn:microsoft.com/office/officeart/2005/8/layout/funnel1"/>
    <dgm:cxn modelId="{A69C6645-815A-4AE5-B70B-EF9ECF146EA1}" type="presOf" srcId="{8CABDBF4-7DF1-4F1C-A33D-5E9972BE5102}" destId="{1E8E00A7-9CD0-45CF-BDE6-B4CB7E4E7DDB}" srcOrd="0" destOrd="0" presId="urn:microsoft.com/office/officeart/2005/8/layout/funnel1"/>
    <dgm:cxn modelId="{26269D68-B63B-448C-9520-F54DEC0EF2B8}" srcId="{FBD8FBE0-86B5-48D5-87E0-2CB3807E932A}" destId="{5B76F96A-994F-49CE-B6C1-6A6F5B0B72AC}" srcOrd="3" destOrd="0" parTransId="{9458C5C4-B90B-479A-94E8-BCEA609DA747}" sibTransId="{3844BCAD-DC9E-4DA0-BCF6-52FCAB3652F2}"/>
    <dgm:cxn modelId="{D5B1A98C-44E2-47C0-8C2D-27370F0C1FF8}" srcId="{FBD8FBE0-86B5-48D5-87E0-2CB3807E932A}" destId="{8CABDBF4-7DF1-4F1C-A33D-5E9972BE5102}" srcOrd="2" destOrd="0" parTransId="{FD9352F3-EF57-462F-9836-58C2A252FEA1}" sibTransId="{86B53A8A-D103-41BE-90BB-A33169C0F8EB}"/>
    <dgm:cxn modelId="{C4B1EDAE-9848-40DC-9A83-AC7FECEDA3C9}" type="presOf" srcId="{FBD8FBE0-86B5-48D5-87E0-2CB3807E932A}" destId="{82495B07-42D4-4592-A190-B1B3DF90D1AD}" srcOrd="0" destOrd="0" presId="urn:microsoft.com/office/officeart/2005/8/layout/funnel1"/>
    <dgm:cxn modelId="{E88318C7-F6A3-411F-A8E1-BF0430929B21}" srcId="{FBD8FBE0-86B5-48D5-87E0-2CB3807E932A}" destId="{7FAFF250-82DC-4AA3-A069-4EA869FBB748}" srcOrd="1" destOrd="0" parTransId="{192B28F4-30CF-4C91-AC99-1DDC497E6DA9}" sibTransId="{7E1A0C48-2304-4FB1-82D8-923217583920}"/>
    <dgm:cxn modelId="{38CE16F3-1BCA-4CD6-A7F9-EABAF59D0A6E}" type="presOf" srcId="{BC6743D2-64B7-4B33-871D-0FFC26730AFA}" destId="{5E2C4736-6A21-44A3-89FC-13740A09595A}" srcOrd="0" destOrd="0" presId="urn:microsoft.com/office/officeart/2005/8/layout/funnel1"/>
    <dgm:cxn modelId="{891758F5-518D-4A2E-ABCC-112140EFDCAE}" srcId="{FBD8FBE0-86B5-48D5-87E0-2CB3807E932A}" destId="{BC6743D2-64B7-4B33-871D-0FFC26730AFA}" srcOrd="0" destOrd="0" parTransId="{0FE72F21-11A9-4B7F-9631-DD7BC0BBC08E}" sibTransId="{EE372F75-0AF9-460E-8459-F985A2C6B96C}"/>
    <dgm:cxn modelId="{274BEF35-47BB-4010-B72D-EA3AEC8EE630}" type="presParOf" srcId="{82495B07-42D4-4592-A190-B1B3DF90D1AD}" destId="{8A9D7925-4FEB-435A-A970-EDA2E22EFF4D}" srcOrd="0" destOrd="0" presId="urn:microsoft.com/office/officeart/2005/8/layout/funnel1"/>
    <dgm:cxn modelId="{D7B4EEF1-AF3F-45E3-AF39-8A029B24B17E}" type="presParOf" srcId="{82495B07-42D4-4592-A190-B1B3DF90D1AD}" destId="{B9A9D877-3299-4772-A0F9-27B1B9488C1F}" srcOrd="1" destOrd="0" presId="urn:microsoft.com/office/officeart/2005/8/layout/funnel1"/>
    <dgm:cxn modelId="{66325206-89A3-481A-BAA8-9E62577CC75F}" type="presParOf" srcId="{82495B07-42D4-4592-A190-B1B3DF90D1AD}" destId="{992B46E1-5D34-483C-80FB-9FC0C6AFBE72}" srcOrd="2" destOrd="0" presId="urn:microsoft.com/office/officeart/2005/8/layout/funnel1"/>
    <dgm:cxn modelId="{A66E8EFE-5CFC-4124-80C6-C062477059A7}" type="presParOf" srcId="{82495B07-42D4-4592-A190-B1B3DF90D1AD}" destId="{1E8E00A7-9CD0-45CF-BDE6-B4CB7E4E7DDB}" srcOrd="3" destOrd="0" presId="urn:microsoft.com/office/officeart/2005/8/layout/funnel1"/>
    <dgm:cxn modelId="{D203462F-9BFE-4FBB-833B-77308CF7953A}" type="presParOf" srcId="{82495B07-42D4-4592-A190-B1B3DF90D1AD}" destId="{7352A35F-3075-461E-8C3D-F3B4D3F46CDB}" srcOrd="4" destOrd="0" presId="urn:microsoft.com/office/officeart/2005/8/layout/funnel1"/>
    <dgm:cxn modelId="{F4688790-7425-40F5-806C-99151A42D849}" type="presParOf" srcId="{82495B07-42D4-4592-A190-B1B3DF90D1AD}" destId="{5E2C4736-6A21-44A3-89FC-13740A09595A}" srcOrd="5" destOrd="0" presId="urn:microsoft.com/office/officeart/2005/8/layout/funnel1"/>
    <dgm:cxn modelId="{7F37AAB0-43A3-494F-BCFB-61B65021C0F1}" type="presParOf" srcId="{82495B07-42D4-4592-A190-B1B3DF90D1AD}" destId="{A8819367-38D2-494B-8943-CC9E44BB06B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DE09B-FFD5-437B-BAD8-6EA8F80378B9}">
      <dsp:nvSpPr>
        <dsp:cNvPr id="0" name=""/>
        <dsp:cNvSpPr/>
      </dsp:nvSpPr>
      <dsp:spPr>
        <a:xfrm>
          <a:off x="0" y="940079"/>
          <a:ext cx="5334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F51EC-D112-4A9C-ADF3-7A9EEB01A2A7}">
      <dsp:nvSpPr>
        <dsp:cNvPr id="0" name=""/>
        <dsp:cNvSpPr/>
      </dsp:nvSpPr>
      <dsp:spPr>
        <a:xfrm>
          <a:off x="266700" y="674399"/>
          <a:ext cx="3733799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OMAR ALOMRAN, 202017840</a:t>
          </a:r>
        </a:p>
      </dsp:txBody>
      <dsp:txXfrm>
        <a:off x="292639" y="700338"/>
        <a:ext cx="3681921" cy="479482"/>
      </dsp:txXfrm>
    </dsp:sp>
    <dsp:sp modelId="{986D790C-0078-48A4-AB69-11C35D362C35}">
      <dsp:nvSpPr>
        <dsp:cNvPr id="0" name=""/>
        <dsp:cNvSpPr/>
      </dsp:nvSpPr>
      <dsp:spPr>
        <a:xfrm>
          <a:off x="0" y="1756559"/>
          <a:ext cx="5334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75843"/>
              <a:satOff val="3852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F13F0-3BCE-4EE0-9C36-BF3659966705}">
      <dsp:nvSpPr>
        <dsp:cNvPr id="0" name=""/>
        <dsp:cNvSpPr/>
      </dsp:nvSpPr>
      <dsp:spPr>
        <a:xfrm>
          <a:off x="266700" y="1490879"/>
          <a:ext cx="3733799" cy="531360"/>
        </a:xfrm>
        <a:prstGeom prst="roundRect">
          <a:avLst/>
        </a:prstGeom>
        <a:solidFill>
          <a:schemeClr val="accent2">
            <a:hueOff val="-275843"/>
            <a:satOff val="3852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Rayyan </a:t>
          </a:r>
          <a:r>
            <a:rPr lang="en-US" sz="1800" kern="1200" dirty="0" err="1"/>
            <a:t>Alsuhaibani</a:t>
          </a:r>
          <a:r>
            <a:rPr lang="en-US" sz="1800" kern="1200" dirty="0"/>
            <a:t>, 202029380</a:t>
          </a:r>
        </a:p>
      </dsp:txBody>
      <dsp:txXfrm>
        <a:off x="292639" y="1516818"/>
        <a:ext cx="3681921" cy="479482"/>
      </dsp:txXfrm>
    </dsp:sp>
    <dsp:sp modelId="{EC1EEB94-A25C-4026-A5B9-EC6EC38170CF}">
      <dsp:nvSpPr>
        <dsp:cNvPr id="0" name=""/>
        <dsp:cNvSpPr/>
      </dsp:nvSpPr>
      <dsp:spPr>
        <a:xfrm>
          <a:off x="0" y="2573039"/>
          <a:ext cx="5334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51687"/>
              <a:satOff val="7704"/>
              <a:lumOff val="-4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07F54-6802-49C4-BF44-D8D44D4863B4}">
      <dsp:nvSpPr>
        <dsp:cNvPr id="0" name=""/>
        <dsp:cNvSpPr/>
      </dsp:nvSpPr>
      <dsp:spPr>
        <a:xfrm>
          <a:off x="266700" y="2307359"/>
          <a:ext cx="3733799" cy="531360"/>
        </a:xfrm>
        <a:prstGeom prst="roundRect">
          <a:avLst/>
        </a:prstGeom>
        <a:solidFill>
          <a:schemeClr val="accent2">
            <a:hueOff val="-551687"/>
            <a:satOff val="7704"/>
            <a:lumOff val="-4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Osama </a:t>
          </a:r>
          <a:r>
            <a:rPr lang="en-US" sz="1800" kern="1200" dirty="0" err="1"/>
            <a:t>Alibrahim</a:t>
          </a:r>
          <a:r>
            <a:rPr lang="en-US" sz="1800" kern="1200" dirty="0"/>
            <a:t>, 202035080</a:t>
          </a:r>
        </a:p>
      </dsp:txBody>
      <dsp:txXfrm>
        <a:off x="292639" y="2333298"/>
        <a:ext cx="3681921" cy="479482"/>
      </dsp:txXfrm>
    </dsp:sp>
    <dsp:sp modelId="{0A91E172-D0A9-41EE-83D4-D879A6200B35}">
      <dsp:nvSpPr>
        <dsp:cNvPr id="0" name=""/>
        <dsp:cNvSpPr/>
      </dsp:nvSpPr>
      <dsp:spPr>
        <a:xfrm>
          <a:off x="0" y="3389519"/>
          <a:ext cx="5334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27530"/>
              <a:satOff val="11556"/>
              <a:lumOff val="-70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CFABF-32D8-4226-9742-4E2100F05529}">
      <dsp:nvSpPr>
        <dsp:cNvPr id="0" name=""/>
        <dsp:cNvSpPr/>
      </dsp:nvSpPr>
      <dsp:spPr>
        <a:xfrm>
          <a:off x="266700" y="3123839"/>
          <a:ext cx="3733799" cy="531360"/>
        </a:xfrm>
        <a:prstGeom prst="roundRect">
          <a:avLst/>
        </a:prstGeom>
        <a:solidFill>
          <a:schemeClr val="accent2">
            <a:hueOff val="-827530"/>
            <a:satOff val="11556"/>
            <a:lumOff val="-7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Mohammed </a:t>
          </a:r>
          <a:r>
            <a:rPr lang="en-US" sz="1800" kern="1200" dirty="0" err="1"/>
            <a:t>Alsedais</a:t>
          </a:r>
          <a:r>
            <a:rPr lang="en-US" sz="1800" kern="1200" dirty="0"/>
            <a:t> , 202017760 </a:t>
          </a:r>
        </a:p>
      </dsp:txBody>
      <dsp:txXfrm>
        <a:off x="292639" y="3149778"/>
        <a:ext cx="3681921" cy="479482"/>
      </dsp:txXfrm>
    </dsp:sp>
    <dsp:sp modelId="{ECB1DE33-1F0F-453C-8136-94CEE86637BD}">
      <dsp:nvSpPr>
        <dsp:cNvPr id="0" name=""/>
        <dsp:cNvSpPr/>
      </dsp:nvSpPr>
      <dsp:spPr>
        <a:xfrm>
          <a:off x="0" y="4205999"/>
          <a:ext cx="5334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03373"/>
              <a:satOff val="15408"/>
              <a:lumOff val="-94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2FE69-0428-461B-9964-5019F6707E2D}">
      <dsp:nvSpPr>
        <dsp:cNvPr id="0" name=""/>
        <dsp:cNvSpPr/>
      </dsp:nvSpPr>
      <dsp:spPr>
        <a:xfrm>
          <a:off x="266700" y="3940319"/>
          <a:ext cx="3733799" cy="531360"/>
        </a:xfrm>
        <a:prstGeom prst="roundRect">
          <a:avLst/>
        </a:prstGeom>
        <a:solidFill>
          <a:schemeClr val="accent2">
            <a:hueOff val="-1103373"/>
            <a:satOff val="15408"/>
            <a:lumOff val="-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Sohaib</a:t>
          </a:r>
          <a:r>
            <a:rPr lang="en-US" sz="1800" kern="1200" dirty="0"/>
            <a:t> </a:t>
          </a:r>
          <a:r>
            <a:rPr lang="en-US" sz="1800" kern="1200" dirty="0" err="1"/>
            <a:t>Aledlah</a:t>
          </a:r>
          <a:r>
            <a:rPr lang="en-US" sz="1800" kern="1200" dirty="0"/>
            <a:t>, 202045260</a:t>
          </a:r>
        </a:p>
      </dsp:txBody>
      <dsp:txXfrm>
        <a:off x="292639" y="3966258"/>
        <a:ext cx="3681921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64DF3-A61F-4CBC-A47F-4811C8B86B85}">
      <dsp:nvSpPr>
        <dsp:cNvPr id="0" name=""/>
        <dsp:cNvSpPr/>
      </dsp:nvSpPr>
      <dsp:spPr>
        <a:xfrm>
          <a:off x="416788" y="732029"/>
          <a:ext cx="1239780" cy="12397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46939-9531-4CE1-9D05-468A6C07C059}">
      <dsp:nvSpPr>
        <dsp:cNvPr id="0" name=""/>
        <dsp:cNvSpPr/>
      </dsp:nvSpPr>
      <dsp:spPr>
        <a:xfrm>
          <a:off x="681003" y="996244"/>
          <a:ext cx="711349" cy="7113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BBB7C-CFF7-4C7B-8F1D-C045EDF41F59}">
      <dsp:nvSpPr>
        <dsp:cNvPr id="0" name=""/>
        <dsp:cNvSpPr/>
      </dsp:nvSpPr>
      <dsp:spPr>
        <a:xfrm>
          <a:off x="20465" y="2357970"/>
          <a:ext cx="20324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Complicated governmental permissions</a:t>
          </a:r>
        </a:p>
      </dsp:txBody>
      <dsp:txXfrm>
        <a:off x="20465" y="2357970"/>
        <a:ext cx="2032426" cy="720000"/>
      </dsp:txXfrm>
    </dsp:sp>
    <dsp:sp modelId="{DD409981-A91D-4AFC-A837-E498467AFD9A}">
      <dsp:nvSpPr>
        <dsp:cNvPr id="0" name=""/>
        <dsp:cNvSpPr/>
      </dsp:nvSpPr>
      <dsp:spPr>
        <a:xfrm>
          <a:off x="2804889" y="732029"/>
          <a:ext cx="1239780" cy="12397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7A942-B156-4E03-9740-D68A23124479}">
      <dsp:nvSpPr>
        <dsp:cNvPr id="0" name=""/>
        <dsp:cNvSpPr/>
      </dsp:nvSpPr>
      <dsp:spPr>
        <a:xfrm>
          <a:off x="3069105" y="996244"/>
          <a:ext cx="711349" cy="7113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16792-CC4A-4C16-A278-176319F11AD8}">
      <dsp:nvSpPr>
        <dsp:cNvPr id="0" name=""/>
        <dsp:cNvSpPr/>
      </dsp:nvSpPr>
      <dsp:spPr>
        <a:xfrm>
          <a:off x="2408566" y="2357970"/>
          <a:ext cx="20324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Intricate telescopes technicalities</a:t>
          </a:r>
        </a:p>
      </dsp:txBody>
      <dsp:txXfrm>
        <a:off x="2408566" y="2357970"/>
        <a:ext cx="2032426" cy="720000"/>
      </dsp:txXfrm>
    </dsp:sp>
    <dsp:sp modelId="{60412910-9EE7-4A01-990E-40DF8C0AF863}">
      <dsp:nvSpPr>
        <dsp:cNvPr id="0" name=""/>
        <dsp:cNvSpPr/>
      </dsp:nvSpPr>
      <dsp:spPr>
        <a:xfrm>
          <a:off x="5192991" y="732029"/>
          <a:ext cx="1239780" cy="12397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FE7D2-6AF6-4528-A20F-97934E7E2718}">
      <dsp:nvSpPr>
        <dsp:cNvPr id="0" name=""/>
        <dsp:cNvSpPr/>
      </dsp:nvSpPr>
      <dsp:spPr>
        <a:xfrm>
          <a:off x="5457207" y="996244"/>
          <a:ext cx="711349" cy="7113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B54EA-1DFD-4CEE-8E8F-61A0E196C550}">
      <dsp:nvSpPr>
        <dsp:cNvPr id="0" name=""/>
        <dsp:cNvSpPr/>
      </dsp:nvSpPr>
      <dsp:spPr>
        <a:xfrm>
          <a:off x="4796668" y="2357970"/>
          <a:ext cx="20324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Logistic challenges</a:t>
          </a:r>
        </a:p>
      </dsp:txBody>
      <dsp:txXfrm>
        <a:off x="4796668" y="2357970"/>
        <a:ext cx="2032426" cy="720000"/>
      </dsp:txXfrm>
    </dsp:sp>
    <dsp:sp modelId="{2AE44E6F-2CD0-4A47-8C6F-AD47583B0A34}">
      <dsp:nvSpPr>
        <dsp:cNvPr id="0" name=""/>
        <dsp:cNvSpPr/>
      </dsp:nvSpPr>
      <dsp:spPr>
        <a:xfrm>
          <a:off x="7581093" y="732029"/>
          <a:ext cx="1239780" cy="12397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6E025-BBB2-40C9-B3A2-42DF2A34AF7D}">
      <dsp:nvSpPr>
        <dsp:cNvPr id="0" name=""/>
        <dsp:cNvSpPr/>
      </dsp:nvSpPr>
      <dsp:spPr>
        <a:xfrm>
          <a:off x="7845308" y="996244"/>
          <a:ext cx="711349" cy="7113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85FCB-1EA0-4ED9-A860-CC2B43A3B594}">
      <dsp:nvSpPr>
        <dsp:cNvPr id="0" name=""/>
        <dsp:cNvSpPr/>
      </dsp:nvSpPr>
      <dsp:spPr>
        <a:xfrm>
          <a:off x="7184770" y="2357970"/>
          <a:ext cx="20324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LOW communication between interested individuals </a:t>
          </a:r>
        </a:p>
      </dsp:txBody>
      <dsp:txXfrm>
        <a:off x="7184770" y="2357970"/>
        <a:ext cx="203242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0744C-C9A2-467A-A3A6-05E7C4F108C8}">
      <dsp:nvSpPr>
        <dsp:cNvPr id="0" name=""/>
        <dsp:cNvSpPr/>
      </dsp:nvSpPr>
      <dsp:spPr>
        <a:xfrm>
          <a:off x="809484" y="21843"/>
          <a:ext cx="1269562" cy="1269562"/>
        </a:xfrm>
        <a:prstGeom prst="ellipse">
          <a:avLst/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D637E-842B-41B0-89FB-FB4121B25D45}">
      <dsp:nvSpPr>
        <dsp:cNvPr id="0" name=""/>
        <dsp:cNvSpPr/>
      </dsp:nvSpPr>
      <dsp:spPr>
        <a:xfrm>
          <a:off x="1080046" y="292406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BAF76-B854-4100-916F-EF5FAF3B0962}">
      <dsp:nvSpPr>
        <dsp:cNvPr id="0" name=""/>
        <dsp:cNvSpPr/>
      </dsp:nvSpPr>
      <dsp:spPr>
        <a:xfrm>
          <a:off x="403640" y="168684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kern="1200" dirty="0"/>
            <a:t>Home delivered permission-acquired telescopes</a:t>
          </a:r>
        </a:p>
      </dsp:txBody>
      <dsp:txXfrm>
        <a:off x="403640" y="1686843"/>
        <a:ext cx="2081250" cy="720000"/>
      </dsp:txXfrm>
    </dsp:sp>
    <dsp:sp modelId="{11BF4325-F76E-473A-81E6-71C438B7511F}">
      <dsp:nvSpPr>
        <dsp:cNvPr id="0" name=""/>
        <dsp:cNvSpPr/>
      </dsp:nvSpPr>
      <dsp:spPr>
        <a:xfrm>
          <a:off x="3254953" y="21843"/>
          <a:ext cx="1269562" cy="1269562"/>
        </a:xfrm>
        <a:prstGeom prst="ellipse">
          <a:avLst/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1692B-F99E-4B09-AED4-8A19FF6D489F}">
      <dsp:nvSpPr>
        <dsp:cNvPr id="0" name=""/>
        <dsp:cNvSpPr/>
      </dsp:nvSpPr>
      <dsp:spPr>
        <a:xfrm>
          <a:off x="3525515" y="292406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ED323-9FA2-4C2B-8748-D2DF46F17F5D}">
      <dsp:nvSpPr>
        <dsp:cNvPr id="0" name=""/>
        <dsp:cNvSpPr/>
      </dsp:nvSpPr>
      <dsp:spPr>
        <a:xfrm>
          <a:off x="2849109" y="168684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kern="1200"/>
            <a:t>Fitting bundles for different budgets</a:t>
          </a:r>
        </a:p>
      </dsp:txBody>
      <dsp:txXfrm>
        <a:off x="2849109" y="1686843"/>
        <a:ext cx="2081250" cy="720000"/>
      </dsp:txXfrm>
    </dsp:sp>
    <dsp:sp modelId="{EC9CD92B-6A22-48FC-87FA-E4D965C491E3}">
      <dsp:nvSpPr>
        <dsp:cNvPr id="0" name=""/>
        <dsp:cNvSpPr/>
      </dsp:nvSpPr>
      <dsp:spPr>
        <a:xfrm>
          <a:off x="2032218" y="2927156"/>
          <a:ext cx="1269562" cy="1269562"/>
        </a:xfrm>
        <a:prstGeom prst="ellipse">
          <a:avLst/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1D493-28B6-4559-9A12-C2876212C66D}">
      <dsp:nvSpPr>
        <dsp:cNvPr id="0" name=""/>
        <dsp:cNvSpPr/>
      </dsp:nvSpPr>
      <dsp:spPr>
        <a:xfrm>
          <a:off x="2302781" y="3197718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BCDAA-35E2-4435-987C-15CF2CBEAB70}">
      <dsp:nvSpPr>
        <dsp:cNvPr id="0" name=""/>
        <dsp:cNvSpPr/>
      </dsp:nvSpPr>
      <dsp:spPr>
        <a:xfrm>
          <a:off x="1626374" y="4592156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kern="1200"/>
            <a:t>Encouraging communication between hobbyists </a:t>
          </a:r>
        </a:p>
      </dsp:txBody>
      <dsp:txXfrm>
        <a:off x="1626374" y="4592156"/>
        <a:ext cx="20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64DF3-A61F-4CBC-A47F-4811C8B86B85}">
      <dsp:nvSpPr>
        <dsp:cNvPr id="0" name=""/>
        <dsp:cNvSpPr/>
      </dsp:nvSpPr>
      <dsp:spPr>
        <a:xfrm>
          <a:off x="416788" y="732029"/>
          <a:ext cx="1239780" cy="12397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46939-9531-4CE1-9D05-468A6C07C059}">
      <dsp:nvSpPr>
        <dsp:cNvPr id="0" name=""/>
        <dsp:cNvSpPr/>
      </dsp:nvSpPr>
      <dsp:spPr>
        <a:xfrm>
          <a:off x="681003" y="996244"/>
          <a:ext cx="711349" cy="7113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BBB7C-CFF7-4C7B-8F1D-C045EDF41F59}">
      <dsp:nvSpPr>
        <dsp:cNvPr id="0" name=""/>
        <dsp:cNvSpPr/>
      </dsp:nvSpPr>
      <dsp:spPr>
        <a:xfrm>
          <a:off x="20465" y="2357970"/>
          <a:ext cx="20324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Ready bundles</a:t>
          </a:r>
        </a:p>
      </dsp:txBody>
      <dsp:txXfrm>
        <a:off x="20465" y="2357970"/>
        <a:ext cx="2032426" cy="720000"/>
      </dsp:txXfrm>
    </dsp:sp>
    <dsp:sp modelId="{DD409981-A91D-4AFC-A837-E498467AFD9A}">
      <dsp:nvSpPr>
        <dsp:cNvPr id="0" name=""/>
        <dsp:cNvSpPr/>
      </dsp:nvSpPr>
      <dsp:spPr>
        <a:xfrm>
          <a:off x="2804889" y="732029"/>
          <a:ext cx="1239780" cy="12397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7A942-B156-4E03-9740-D68A23124479}">
      <dsp:nvSpPr>
        <dsp:cNvPr id="0" name=""/>
        <dsp:cNvSpPr/>
      </dsp:nvSpPr>
      <dsp:spPr>
        <a:xfrm>
          <a:off x="3069105" y="996244"/>
          <a:ext cx="711349" cy="7113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16792-CC4A-4C16-A278-176319F11AD8}">
      <dsp:nvSpPr>
        <dsp:cNvPr id="0" name=""/>
        <dsp:cNvSpPr/>
      </dsp:nvSpPr>
      <dsp:spPr>
        <a:xfrm>
          <a:off x="2408566" y="2357970"/>
          <a:ext cx="20324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Trustworthy</a:t>
          </a:r>
        </a:p>
      </dsp:txBody>
      <dsp:txXfrm>
        <a:off x="2408566" y="2357970"/>
        <a:ext cx="2032426" cy="720000"/>
      </dsp:txXfrm>
    </dsp:sp>
    <dsp:sp modelId="{60412910-9EE7-4A01-990E-40DF8C0AF863}">
      <dsp:nvSpPr>
        <dsp:cNvPr id="0" name=""/>
        <dsp:cNvSpPr/>
      </dsp:nvSpPr>
      <dsp:spPr>
        <a:xfrm>
          <a:off x="5192991" y="732029"/>
          <a:ext cx="1239780" cy="12397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FE7D2-6AF6-4528-A20F-97934E7E2718}">
      <dsp:nvSpPr>
        <dsp:cNvPr id="0" name=""/>
        <dsp:cNvSpPr/>
      </dsp:nvSpPr>
      <dsp:spPr>
        <a:xfrm>
          <a:off x="5457207" y="996244"/>
          <a:ext cx="711349" cy="7113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B54EA-1DFD-4CEE-8E8F-61A0E196C550}">
      <dsp:nvSpPr>
        <dsp:cNvPr id="0" name=""/>
        <dsp:cNvSpPr/>
      </dsp:nvSpPr>
      <dsp:spPr>
        <a:xfrm>
          <a:off x="4796668" y="2357970"/>
          <a:ext cx="20324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Relief from government permission hassles</a:t>
          </a:r>
        </a:p>
      </dsp:txBody>
      <dsp:txXfrm>
        <a:off x="4796668" y="2357970"/>
        <a:ext cx="2032426" cy="720000"/>
      </dsp:txXfrm>
    </dsp:sp>
    <dsp:sp modelId="{2AE44E6F-2CD0-4A47-8C6F-AD47583B0A34}">
      <dsp:nvSpPr>
        <dsp:cNvPr id="0" name=""/>
        <dsp:cNvSpPr/>
      </dsp:nvSpPr>
      <dsp:spPr>
        <a:xfrm>
          <a:off x="7581093" y="732029"/>
          <a:ext cx="1239780" cy="12397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6E025-BBB2-40C9-B3A2-42DF2A34AF7D}">
      <dsp:nvSpPr>
        <dsp:cNvPr id="0" name=""/>
        <dsp:cNvSpPr/>
      </dsp:nvSpPr>
      <dsp:spPr>
        <a:xfrm>
          <a:off x="7845308" y="996244"/>
          <a:ext cx="711349" cy="7113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85FCB-1EA0-4ED9-A860-CC2B43A3B594}">
      <dsp:nvSpPr>
        <dsp:cNvPr id="0" name=""/>
        <dsp:cNvSpPr/>
      </dsp:nvSpPr>
      <dsp:spPr>
        <a:xfrm>
          <a:off x="7184770" y="2357970"/>
          <a:ext cx="20324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After-sale support</a:t>
          </a:r>
        </a:p>
      </dsp:txBody>
      <dsp:txXfrm>
        <a:off x="7184770" y="2357970"/>
        <a:ext cx="2032426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4BBA1-C459-EF47-B9E7-EA6FD1A38E9D}">
      <dsp:nvSpPr>
        <dsp:cNvPr id="0" name=""/>
        <dsp:cNvSpPr/>
      </dsp:nvSpPr>
      <dsp:spPr>
        <a:xfrm>
          <a:off x="-5171546" y="-792177"/>
          <a:ext cx="6158644" cy="6158644"/>
        </a:xfrm>
        <a:prstGeom prst="blockArc">
          <a:avLst>
            <a:gd name="adj1" fmla="val 18900000"/>
            <a:gd name="adj2" fmla="val 2700000"/>
            <a:gd name="adj3" fmla="val 35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708D8-00F9-5148-906E-9E3380C535AE}">
      <dsp:nvSpPr>
        <dsp:cNvPr id="0" name=""/>
        <dsp:cNvSpPr/>
      </dsp:nvSpPr>
      <dsp:spPr>
        <a:xfrm>
          <a:off x="634911" y="457428"/>
          <a:ext cx="8080203" cy="9148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6168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A" sz="1600" kern="1200" dirty="0"/>
            <a:t>We will also add “astronomical calendar” tab to attract interested enthusiasits into visiting our website, who happen</a:t>
          </a:r>
          <a:r>
            <a:rPr lang="en-US" sz="1600" kern="1200" dirty="0"/>
            <a:t>s to be our target market, hence this feature acts as a marketing tool.</a:t>
          </a:r>
        </a:p>
      </dsp:txBody>
      <dsp:txXfrm>
        <a:off x="634911" y="457428"/>
        <a:ext cx="8080203" cy="914857"/>
      </dsp:txXfrm>
    </dsp:sp>
    <dsp:sp modelId="{417831BF-176E-0943-AC64-C56F2C27673C}">
      <dsp:nvSpPr>
        <dsp:cNvPr id="0" name=""/>
        <dsp:cNvSpPr/>
      </dsp:nvSpPr>
      <dsp:spPr>
        <a:xfrm>
          <a:off x="63125" y="343071"/>
          <a:ext cx="1143572" cy="11435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8A701-ADA2-1646-BB22-6281A816DDA6}">
      <dsp:nvSpPr>
        <dsp:cNvPr id="0" name=""/>
        <dsp:cNvSpPr/>
      </dsp:nvSpPr>
      <dsp:spPr>
        <a:xfrm>
          <a:off x="967462" y="1829715"/>
          <a:ext cx="7747652" cy="914857"/>
        </a:xfrm>
        <a:prstGeom prst="rect">
          <a:avLst/>
        </a:prstGeom>
        <a:solidFill>
          <a:schemeClr val="accent2">
            <a:hueOff val="-551687"/>
            <a:satOff val="7704"/>
            <a:lumOff val="-4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6168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Also, we’ll add “events” tab to inform users about upcoming gatherings to observe astronomical events.  </a:t>
          </a:r>
        </a:p>
      </dsp:txBody>
      <dsp:txXfrm>
        <a:off x="967462" y="1829715"/>
        <a:ext cx="7747652" cy="914857"/>
      </dsp:txXfrm>
    </dsp:sp>
    <dsp:sp modelId="{A3B21D92-B544-804A-99E1-C1D5646CF18A}">
      <dsp:nvSpPr>
        <dsp:cNvPr id="0" name=""/>
        <dsp:cNvSpPr/>
      </dsp:nvSpPr>
      <dsp:spPr>
        <a:xfrm>
          <a:off x="395675" y="1715358"/>
          <a:ext cx="1143572" cy="11435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51687"/>
              <a:satOff val="7704"/>
              <a:lumOff val="-4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2437F-A5C5-254B-991A-7EB6B5EFB833}">
      <dsp:nvSpPr>
        <dsp:cNvPr id="0" name=""/>
        <dsp:cNvSpPr/>
      </dsp:nvSpPr>
      <dsp:spPr>
        <a:xfrm>
          <a:off x="634911" y="3202002"/>
          <a:ext cx="8080203" cy="914857"/>
        </a:xfrm>
        <a:prstGeom prst="rect">
          <a:avLst/>
        </a:prstGeom>
        <a:solidFill>
          <a:schemeClr val="accent2">
            <a:hueOff val="-1103373"/>
            <a:satOff val="15408"/>
            <a:lumOff val="-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6168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website will allow users to sign-up and sign-in, allowing them to use their accounts in registering for events or request buying a bundle or accessory. </a:t>
          </a:r>
        </a:p>
      </dsp:txBody>
      <dsp:txXfrm>
        <a:off x="634911" y="3202002"/>
        <a:ext cx="8080203" cy="914857"/>
      </dsp:txXfrm>
    </dsp:sp>
    <dsp:sp modelId="{1A865103-0F75-934A-95C5-BCEAF8968E07}">
      <dsp:nvSpPr>
        <dsp:cNvPr id="0" name=""/>
        <dsp:cNvSpPr/>
      </dsp:nvSpPr>
      <dsp:spPr>
        <a:xfrm>
          <a:off x="63125" y="3087645"/>
          <a:ext cx="1143572" cy="11435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03373"/>
              <a:satOff val="15408"/>
              <a:lumOff val="-94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EE124-4E41-4233-84F9-A4AB424A557F}">
      <dsp:nvSpPr>
        <dsp:cNvPr id="0" name=""/>
        <dsp:cNvSpPr/>
      </dsp:nvSpPr>
      <dsp:spPr>
        <a:xfrm>
          <a:off x="2600810" y="1969259"/>
          <a:ext cx="2398921" cy="2398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Market value for telescopes and its accessories in Saudi Arabia is estimated to exceed </a:t>
          </a:r>
          <a:r>
            <a:rPr lang="en-US" sz="1800" b="1" u="sng" kern="1200" dirty="0"/>
            <a:t>6 million</a:t>
          </a:r>
        </a:p>
      </dsp:txBody>
      <dsp:txXfrm>
        <a:off x="2952124" y="2320573"/>
        <a:ext cx="1696293" cy="1696293"/>
      </dsp:txXfrm>
    </dsp:sp>
    <dsp:sp modelId="{11DDE613-C9A8-46FC-B11D-E1742B88B325}">
      <dsp:nvSpPr>
        <dsp:cNvPr id="0" name=""/>
        <dsp:cNvSpPr/>
      </dsp:nvSpPr>
      <dsp:spPr>
        <a:xfrm rot="12900000">
          <a:off x="964876" y="1519168"/>
          <a:ext cx="1935598" cy="68369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D03D7-94E2-4781-BB66-FFFE729A4ECA}">
      <dsp:nvSpPr>
        <dsp:cNvPr id="0" name=""/>
        <dsp:cNvSpPr/>
      </dsp:nvSpPr>
      <dsp:spPr>
        <a:xfrm>
          <a:off x="412" y="394318"/>
          <a:ext cx="2278975" cy="18231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University students in Saudi Arabia exceed </a:t>
          </a:r>
          <a:r>
            <a:rPr lang="en-US" sz="2300" b="1" u="sng" kern="1200" dirty="0"/>
            <a:t>1 million</a:t>
          </a:r>
        </a:p>
      </dsp:txBody>
      <dsp:txXfrm>
        <a:off x="53811" y="447717"/>
        <a:ext cx="2172177" cy="1716382"/>
      </dsp:txXfrm>
    </dsp:sp>
    <dsp:sp modelId="{0444F903-DBB9-48E0-BCF2-A54865F0D08B}">
      <dsp:nvSpPr>
        <dsp:cNvPr id="0" name=""/>
        <dsp:cNvSpPr/>
      </dsp:nvSpPr>
      <dsp:spPr>
        <a:xfrm rot="19500000">
          <a:off x="4700068" y="1519168"/>
          <a:ext cx="1935598" cy="68369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3BF38-F115-4AED-BE58-413396AD2623}">
      <dsp:nvSpPr>
        <dsp:cNvPr id="0" name=""/>
        <dsp:cNvSpPr/>
      </dsp:nvSpPr>
      <dsp:spPr>
        <a:xfrm>
          <a:off x="5321154" y="394318"/>
          <a:ext cx="2278975" cy="18231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Average age in Saudi Arabia is </a:t>
          </a:r>
          <a:r>
            <a:rPr lang="en-US" sz="2300" b="1" u="sng" kern="1200" dirty="0"/>
            <a:t>31.8</a:t>
          </a:r>
          <a:r>
            <a:rPr lang="en-US" sz="2300" kern="1200" dirty="0"/>
            <a:t> years</a:t>
          </a:r>
        </a:p>
      </dsp:txBody>
      <dsp:txXfrm>
        <a:off x="5374553" y="447717"/>
        <a:ext cx="2172177" cy="17163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4A425-5C3D-4317-827A-49C8A2552B50}">
      <dsp:nvSpPr>
        <dsp:cNvPr id="0" name=""/>
        <dsp:cNvSpPr/>
      </dsp:nvSpPr>
      <dsp:spPr>
        <a:xfrm>
          <a:off x="0" y="465"/>
          <a:ext cx="9238434" cy="10883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14E7A-DC95-4CB1-879C-422B78655178}">
      <dsp:nvSpPr>
        <dsp:cNvPr id="0" name=""/>
        <dsp:cNvSpPr/>
      </dsp:nvSpPr>
      <dsp:spPr>
        <a:xfrm>
          <a:off x="329212" y="245333"/>
          <a:ext cx="598568" cy="598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A8001-9C83-4304-9806-BDE59DD867FB}">
      <dsp:nvSpPr>
        <dsp:cNvPr id="0" name=""/>
        <dsp:cNvSpPr/>
      </dsp:nvSpPr>
      <dsp:spPr>
        <a:xfrm>
          <a:off x="1256993" y="465"/>
          <a:ext cx="7981440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>
                  <a:lumMod val="85000"/>
                  <a:lumOff val="15000"/>
                </a:schemeClr>
              </a:solidFill>
            </a:rPr>
            <a:t>Initially, bundles and accessories sales</a:t>
          </a:r>
        </a:p>
      </dsp:txBody>
      <dsp:txXfrm>
        <a:off x="1256993" y="465"/>
        <a:ext cx="7981440" cy="1088305"/>
      </dsp:txXfrm>
    </dsp:sp>
    <dsp:sp modelId="{7D7658F1-598B-498E-A045-163A9C75285F}">
      <dsp:nvSpPr>
        <dsp:cNvPr id="0" name=""/>
        <dsp:cNvSpPr/>
      </dsp:nvSpPr>
      <dsp:spPr>
        <a:xfrm>
          <a:off x="0" y="1360847"/>
          <a:ext cx="9238434" cy="10883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70DA3-B146-482B-81E4-DB1669569970}">
      <dsp:nvSpPr>
        <dsp:cNvPr id="0" name=""/>
        <dsp:cNvSpPr/>
      </dsp:nvSpPr>
      <dsp:spPr>
        <a:xfrm>
          <a:off x="400558" y="1698170"/>
          <a:ext cx="455875" cy="41365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6000" b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38CAC-1B32-45BD-ADA5-2837A99C4162}">
      <dsp:nvSpPr>
        <dsp:cNvPr id="0" name=""/>
        <dsp:cNvSpPr/>
      </dsp:nvSpPr>
      <dsp:spPr>
        <a:xfrm>
          <a:off x="1256993" y="1360847"/>
          <a:ext cx="7981440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>
                  <a:lumMod val="85000"/>
                  <a:lumOff val="15000"/>
                </a:schemeClr>
              </a:solidFill>
            </a:rPr>
            <a:t>Later on, commissions on sales from manufacturers </a:t>
          </a:r>
        </a:p>
      </dsp:txBody>
      <dsp:txXfrm>
        <a:off x="1256993" y="1360847"/>
        <a:ext cx="7981440" cy="1088305"/>
      </dsp:txXfrm>
    </dsp:sp>
    <dsp:sp modelId="{777BCE39-B977-4ED7-9E38-21ED3AE505E0}">
      <dsp:nvSpPr>
        <dsp:cNvPr id="0" name=""/>
        <dsp:cNvSpPr/>
      </dsp:nvSpPr>
      <dsp:spPr>
        <a:xfrm>
          <a:off x="0" y="2721229"/>
          <a:ext cx="9238434" cy="10883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4086E-19B5-49E5-9FB1-089B9B2EC6AB}">
      <dsp:nvSpPr>
        <dsp:cNvPr id="0" name=""/>
        <dsp:cNvSpPr/>
      </dsp:nvSpPr>
      <dsp:spPr>
        <a:xfrm>
          <a:off x="329212" y="2966098"/>
          <a:ext cx="598568" cy="5985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8B565-030B-4933-85F0-904D2C651F3F}">
      <dsp:nvSpPr>
        <dsp:cNvPr id="0" name=""/>
        <dsp:cNvSpPr/>
      </dsp:nvSpPr>
      <dsp:spPr>
        <a:xfrm>
          <a:off x="1256993" y="2721229"/>
          <a:ext cx="7981440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>
                  <a:lumMod val="85000"/>
                  <a:lumOff val="15000"/>
                </a:schemeClr>
              </a:solidFill>
            </a:rPr>
            <a:t>12-18 months to break-even</a:t>
          </a:r>
        </a:p>
      </dsp:txBody>
      <dsp:txXfrm>
        <a:off x="1256993" y="2721229"/>
        <a:ext cx="7981440" cy="10883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D7925-4FEB-435A-A970-EDA2E22EFF4D}">
      <dsp:nvSpPr>
        <dsp:cNvPr id="0" name=""/>
        <dsp:cNvSpPr/>
      </dsp:nvSpPr>
      <dsp:spPr>
        <a:xfrm>
          <a:off x="2268202" y="165705"/>
          <a:ext cx="4700456" cy="106680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9D877-3299-4772-A0F9-27B1B9488C1F}">
      <dsp:nvSpPr>
        <dsp:cNvPr id="0" name=""/>
        <dsp:cNvSpPr/>
      </dsp:nvSpPr>
      <dsp:spPr>
        <a:xfrm>
          <a:off x="4321174" y="2767012"/>
          <a:ext cx="595312" cy="3810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B46E1-5D34-483C-80FB-9FC0C6AFBE72}">
      <dsp:nvSpPr>
        <dsp:cNvPr id="0" name=""/>
        <dsp:cNvSpPr/>
      </dsp:nvSpPr>
      <dsp:spPr>
        <a:xfrm>
          <a:off x="2766528" y="3071812"/>
          <a:ext cx="3704605" cy="71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125K – Initial budget</a:t>
          </a:r>
        </a:p>
      </dsp:txBody>
      <dsp:txXfrm>
        <a:off x="2766528" y="3071812"/>
        <a:ext cx="3704605" cy="714374"/>
      </dsp:txXfrm>
    </dsp:sp>
    <dsp:sp modelId="{1E8E00A7-9CD0-45CF-BDE6-B4CB7E4E7DDB}">
      <dsp:nvSpPr>
        <dsp:cNvPr id="0" name=""/>
        <dsp:cNvSpPr/>
      </dsp:nvSpPr>
      <dsp:spPr>
        <a:xfrm>
          <a:off x="3961946" y="1142997"/>
          <a:ext cx="1407433" cy="1356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25K- Venture investment</a:t>
          </a:r>
        </a:p>
      </dsp:txBody>
      <dsp:txXfrm>
        <a:off x="4168060" y="1341718"/>
        <a:ext cx="995205" cy="959509"/>
      </dsp:txXfrm>
    </dsp:sp>
    <dsp:sp modelId="{7352A35F-3075-461E-8C3D-F3B4D3F46CDB}">
      <dsp:nvSpPr>
        <dsp:cNvPr id="0" name=""/>
        <dsp:cNvSpPr/>
      </dsp:nvSpPr>
      <dsp:spPr>
        <a:xfrm>
          <a:off x="3073620" y="293679"/>
          <a:ext cx="1345293" cy="13391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50K – Self fund</a:t>
          </a:r>
        </a:p>
      </dsp:txBody>
      <dsp:txXfrm>
        <a:off x="3270634" y="489796"/>
        <a:ext cx="951265" cy="946940"/>
      </dsp:txXfrm>
    </dsp:sp>
    <dsp:sp modelId="{5E2C4736-6A21-44A3-89FC-13740A09595A}">
      <dsp:nvSpPr>
        <dsp:cNvPr id="0" name=""/>
        <dsp:cNvSpPr/>
      </dsp:nvSpPr>
      <dsp:spPr>
        <a:xfrm>
          <a:off x="4828944" y="305303"/>
          <a:ext cx="1360712" cy="1334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50K- Family loans</a:t>
          </a:r>
        </a:p>
      </dsp:txBody>
      <dsp:txXfrm>
        <a:off x="5028216" y="500782"/>
        <a:ext cx="962168" cy="943855"/>
      </dsp:txXfrm>
    </dsp:sp>
    <dsp:sp modelId="{A8819367-38D2-494B-8943-CC9E44BB06B8}">
      <dsp:nvSpPr>
        <dsp:cNvPr id="0" name=""/>
        <dsp:cNvSpPr/>
      </dsp:nvSpPr>
      <dsp:spPr>
        <a:xfrm>
          <a:off x="2155373" y="23812"/>
          <a:ext cx="4926915" cy="26670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D7925-4FEB-435A-A970-EDA2E22EFF4D}">
      <dsp:nvSpPr>
        <dsp:cNvPr id="0" name=""/>
        <dsp:cNvSpPr/>
      </dsp:nvSpPr>
      <dsp:spPr>
        <a:xfrm>
          <a:off x="1075027" y="2236853"/>
          <a:ext cx="7008472" cy="157036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9D877-3299-4772-A0F9-27B1B9488C1F}">
      <dsp:nvSpPr>
        <dsp:cNvPr id="0" name=""/>
        <dsp:cNvSpPr/>
      </dsp:nvSpPr>
      <dsp:spPr>
        <a:xfrm>
          <a:off x="4127316" y="1191308"/>
          <a:ext cx="983028" cy="62913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B46E1-5D34-483C-80FB-9FC0C6AFBE72}">
      <dsp:nvSpPr>
        <dsp:cNvPr id="0" name=""/>
        <dsp:cNvSpPr/>
      </dsp:nvSpPr>
      <dsp:spPr>
        <a:xfrm>
          <a:off x="697489" y="0"/>
          <a:ext cx="7977537" cy="1179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125K – Initial budget</a:t>
          </a:r>
        </a:p>
      </dsp:txBody>
      <dsp:txXfrm>
        <a:off x="697489" y="0"/>
        <a:ext cx="7977537" cy="1179634"/>
      </dsp:txXfrm>
    </dsp:sp>
    <dsp:sp modelId="{1E8E00A7-9CD0-45CF-BDE6-B4CB7E4E7DDB}">
      <dsp:nvSpPr>
        <dsp:cNvPr id="0" name=""/>
        <dsp:cNvSpPr/>
      </dsp:nvSpPr>
      <dsp:spPr>
        <a:xfrm>
          <a:off x="3882897" y="4293248"/>
          <a:ext cx="1595603" cy="146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15K- Free cash</a:t>
          </a:r>
        </a:p>
      </dsp:txBody>
      <dsp:txXfrm>
        <a:off x="4116568" y="4507220"/>
        <a:ext cx="1128261" cy="1033145"/>
      </dsp:txXfrm>
    </dsp:sp>
    <dsp:sp modelId="{7352A35F-3075-461E-8C3D-F3B4D3F46CDB}">
      <dsp:nvSpPr>
        <dsp:cNvPr id="0" name=""/>
        <dsp:cNvSpPr/>
      </dsp:nvSpPr>
      <dsp:spPr>
        <a:xfrm>
          <a:off x="1901623" y="2022719"/>
          <a:ext cx="2959478" cy="26677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80K - Marketing</a:t>
          </a:r>
        </a:p>
      </dsp:txBody>
      <dsp:txXfrm>
        <a:off x="2335029" y="2413407"/>
        <a:ext cx="2092666" cy="1886408"/>
      </dsp:txXfrm>
    </dsp:sp>
    <dsp:sp modelId="{5E2C4736-6A21-44A3-89FC-13740A09595A}">
      <dsp:nvSpPr>
        <dsp:cNvPr id="0" name=""/>
        <dsp:cNvSpPr/>
      </dsp:nvSpPr>
      <dsp:spPr>
        <a:xfrm>
          <a:off x="4738669" y="2491565"/>
          <a:ext cx="2357635" cy="22458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30K - Technical development</a:t>
          </a:r>
        </a:p>
      </dsp:txBody>
      <dsp:txXfrm>
        <a:off x="5083937" y="2820458"/>
        <a:ext cx="1667099" cy="1588037"/>
      </dsp:txXfrm>
    </dsp:sp>
    <dsp:sp modelId="{A8819367-38D2-494B-8943-CC9E44BB06B8}">
      <dsp:nvSpPr>
        <dsp:cNvPr id="0" name=""/>
        <dsp:cNvSpPr/>
      </dsp:nvSpPr>
      <dsp:spPr>
        <a:xfrm>
          <a:off x="906835" y="2036489"/>
          <a:ext cx="7346150" cy="392591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0.20076</cdr:x>
      <cdr:y>0.56314</cdr:y>
    </cdr:from>
    <cdr:to>
      <cdr:x>0.25881</cdr:x>
      <cdr:y>0.6473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E333E6E-2FB6-B7AC-BDDE-3B3D8D5FEC0C}"/>
            </a:ext>
          </a:extLst>
        </cdr:cNvPr>
        <cdr:cNvSpPr txBox="1"/>
      </cdr:nvSpPr>
      <cdr:spPr>
        <a:xfrm xmlns:a="http://schemas.openxmlformats.org/drawingml/2006/main">
          <a:off x="1854586" y="2145563"/>
          <a:ext cx="536200" cy="3206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b="1" dirty="0">
              <a:solidFill>
                <a:schemeClr val="tx1">
                  <a:lumMod val="95000"/>
                </a:schemeClr>
              </a:solidFill>
            </a:rPr>
            <a:t>18K</a:t>
          </a:r>
        </a:p>
      </cdr:txBody>
    </cdr:sp>
  </cdr:relSizeAnchor>
  <cdr:relSizeAnchor xmlns:cdr="http://schemas.openxmlformats.org/drawingml/2006/chartDrawing">
    <cdr:from>
      <cdr:x>0.39296</cdr:x>
      <cdr:y>0.52372</cdr:y>
    </cdr:from>
    <cdr:to>
      <cdr:x>0.451</cdr:x>
      <cdr:y>0.60788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9BD7F3AE-C42F-1515-DC0C-B63C85BE87DF}"/>
            </a:ext>
          </a:extLst>
        </cdr:cNvPr>
        <cdr:cNvSpPr txBox="1"/>
      </cdr:nvSpPr>
      <cdr:spPr>
        <a:xfrm xmlns:a="http://schemas.openxmlformats.org/drawingml/2006/main">
          <a:off x="3629991" y="1995387"/>
          <a:ext cx="536200" cy="3206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b="1" dirty="0">
              <a:solidFill>
                <a:schemeClr val="tx1">
                  <a:lumMod val="95000"/>
                </a:schemeClr>
              </a:solidFill>
            </a:rPr>
            <a:t>20K</a:t>
          </a:r>
        </a:p>
      </cdr:txBody>
    </cdr:sp>
  </cdr:relSizeAnchor>
  <cdr:relSizeAnchor xmlns:cdr="http://schemas.openxmlformats.org/drawingml/2006/chartDrawing">
    <cdr:from>
      <cdr:x>0.58227</cdr:x>
      <cdr:y>0.24722</cdr:y>
    </cdr:from>
    <cdr:to>
      <cdr:x>0.64032</cdr:x>
      <cdr:y>0.33138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49B8D76-86E2-8B07-95AF-3606E65AFC20}"/>
            </a:ext>
          </a:extLst>
        </cdr:cNvPr>
        <cdr:cNvSpPr txBox="1"/>
      </cdr:nvSpPr>
      <cdr:spPr>
        <a:xfrm xmlns:a="http://schemas.openxmlformats.org/drawingml/2006/main">
          <a:off x="5378824" y="941915"/>
          <a:ext cx="536200" cy="3206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b="1" dirty="0">
              <a:solidFill>
                <a:schemeClr val="tx1">
                  <a:lumMod val="95000"/>
                </a:schemeClr>
              </a:solidFill>
            </a:rPr>
            <a:t>35K</a:t>
          </a:r>
        </a:p>
      </cdr:txBody>
    </cdr:sp>
  </cdr:relSizeAnchor>
  <cdr:relSizeAnchor xmlns:cdr="http://schemas.openxmlformats.org/drawingml/2006/chartDrawing">
    <cdr:from>
      <cdr:x>0.7746</cdr:x>
      <cdr:y>0.15505</cdr:y>
    </cdr:from>
    <cdr:to>
      <cdr:x>0.83264</cdr:x>
      <cdr:y>0.23921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AF8E93F9-CD62-A8E3-01C8-A2BE7E70EF5A}"/>
            </a:ext>
          </a:extLst>
        </cdr:cNvPr>
        <cdr:cNvSpPr txBox="1"/>
      </cdr:nvSpPr>
      <cdr:spPr>
        <a:xfrm xmlns:a="http://schemas.openxmlformats.org/drawingml/2006/main">
          <a:off x="7155472" y="590758"/>
          <a:ext cx="536200" cy="3206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200" b="1" dirty="0">
              <a:solidFill>
                <a:schemeClr val="tx1">
                  <a:lumMod val="95000"/>
                </a:schemeClr>
              </a:solidFill>
            </a:rPr>
            <a:t>40K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2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7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1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1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11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7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5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1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3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diagramLayout" Target="../diagrams/layout5.xml"/><Relationship Id="rId12" Type="http://schemas.openxmlformats.org/officeDocument/2006/relationships/image" Target="../media/image34.svg"/><Relationship Id="rId2" Type="http://schemas.openxmlformats.org/officeDocument/2006/relationships/image" Target="../media/image26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microsoft.com/office/2007/relationships/diagramDrawing" Target="../diagrams/drawing5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5.xml"/><Relationship Id="rId1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-rated telescopes and binoculars for stargazing in 2021">
            <a:extLst>
              <a:ext uri="{FF2B5EF4-FFF2-40B4-BE49-F238E27FC236}">
                <a16:creationId xmlns:a16="http://schemas.microsoft.com/office/drawing/2014/main" id="{ED3E82D0-0EEA-C8D8-049F-7BF727BA8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r="1097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9EF75-A0A9-00A0-960D-0AC274029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Bright Star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A639D2B-B48B-418E-765A-B03615E65A14}"/>
              </a:ext>
            </a:extLst>
          </p:cNvPr>
          <p:cNvSpPr txBox="1">
            <a:spLocks/>
          </p:cNvSpPr>
          <p:nvPr/>
        </p:nvSpPr>
        <p:spPr>
          <a:xfrm>
            <a:off x="2238258" y="4487304"/>
            <a:ext cx="7714388" cy="1211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Trade Gothic Next Cond (Headings)"/>
                <a:cs typeface="Dubai" panose="020B0503030403030204" pitchFamily="34" charset="-78"/>
              </a:rPr>
              <a:t>Telescopes made easy</a:t>
            </a:r>
            <a:r>
              <a:rPr lang="en-US" b="0" dirty="0"/>
              <a:t>™</a:t>
            </a:r>
          </a:p>
          <a:p>
            <a:pPr algn="ctr"/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SWE 363 Project proposal for team 7</a:t>
            </a:r>
          </a:p>
        </p:txBody>
      </p:sp>
    </p:spTree>
    <p:extLst>
      <p:ext uri="{BB962C8B-B14F-4D97-AF65-F5344CB8AC3E}">
        <p14:creationId xmlns:p14="http://schemas.microsoft.com/office/powerpoint/2010/main" val="59272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ptop Mockup Images | Free Vectors, Stock Photos &amp; PSD">
            <a:extLst>
              <a:ext uri="{FF2B5EF4-FFF2-40B4-BE49-F238E27FC236}">
                <a16:creationId xmlns:a16="http://schemas.microsoft.com/office/drawing/2014/main" id="{0D07AC6D-BD5E-8ABD-FDDA-1620D295B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11714"/>
          <a:stretch/>
        </p:blipFill>
        <p:spPr bwMode="auto">
          <a:xfrm>
            <a:off x="4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69A05-9EC0-A18A-0D1B-7A8D99B4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533"/>
            <a:ext cx="12192000" cy="85755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Store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A602F3-669F-156F-02E4-1BE8CAA14BB6}"/>
              </a:ext>
            </a:extLst>
          </p:cNvPr>
          <p:cNvSpPr/>
          <p:nvPr/>
        </p:nvSpPr>
        <p:spPr>
          <a:xfrm>
            <a:off x="-3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C6AEBD-D8A6-8739-7C46-E9A155867D45}"/>
              </a:ext>
            </a:extLst>
          </p:cNvPr>
          <p:cNvCxnSpPr>
            <a:cxnSpLocks/>
          </p:cNvCxnSpPr>
          <p:nvPr/>
        </p:nvCxnSpPr>
        <p:spPr>
          <a:xfrm flipH="1">
            <a:off x="4802588" y="1304012"/>
            <a:ext cx="2623930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08C0F8D-1512-98AE-5A77-0DF9A27840E6}"/>
              </a:ext>
            </a:extLst>
          </p:cNvPr>
          <p:cNvSpPr/>
          <p:nvPr/>
        </p:nvSpPr>
        <p:spPr>
          <a:xfrm>
            <a:off x="4802588" y="102684"/>
            <a:ext cx="2334189" cy="11288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81B6A0-9716-AE81-CAA9-FD65F4D3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27" y="1733836"/>
            <a:ext cx="9786552" cy="4967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3C6C5-E696-3843-24DB-B70954E90B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3236" r="62338"/>
          <a:stretch/>
        </p:blipFill>
        <p:spPr>
          <a:xfrm>
            <a:off x="5055215" y="207509"/>
            <a:ext cx="2081562" cy="670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2E6107-D175-74FF-96F6-49292C46C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764" y="808554"/>
            <a:ext cx="3129578" cy="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11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E07E1-DC55-7CD3-98AC-D1EB001D1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ptop Mockup Images | Free Vectors, Stock Photos &amp; PSD">
            <a:extLst>
              <a:ext uri="{FF2B5EF4-FFF2-40B4-BE49-F238E27FC236}">
                <a16:creationId xmlns:a16="http://schemas.microsoft.com/office/drawing/2014/main" id="{F815C8FE-4779-7D95-7CA6-7DD6067F2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11714"/>
          <a:stretch/>
        </p:blipFill>
        <p:spPr bwMode="auto">
          <a:xfrm>
            <a:off x="4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842A0-99A2-E516-9ABA-E203EF7A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533"/>
            <a:ext cx="12192000" cy="85755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Store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46320C-4AB5-E422-6903-8AA907AD72BC}"/>
              </a:ext>
            </a:extLst>
          </p:cNvPr>
          <p:cNvCxnSpPr>
            <a:cxnSpLocks/>
          </p:cNvCxnSpPr>
          <p:nvPr/>
        </p:nvCxnSpPr>
        <p:spPr>
          <a:xfrm flipH="1">
            <a:off x="4802588" y="1304012"/>
            <a:ext cx="2623930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11F3CCA-B8BC-5D67-06FD-23549F08BD7D}"/>
              </a:ext>
            </a:extLst>
          </p:cNvPr>
          <p:cNvSpPr/>
          <p:nvPr/>
        </p:nvSpPr>
        <p:spPr>
          <a:xfrm>
            <a:off x="-3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08BEC-3999-E849-50AA-EE8797BA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437"/>
            <a:ext cx="12191995" cy="59849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D1FD27-EE82-A2F0-C6D4-FF814741F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641" y="1123637"/>
            <a:ext cx="1037354" cy="180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655D21-23B6-F145-4E4C-142C8BD7C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" y="1107746"/>
            <a:ext cx="1181100" cy="468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C8291-B147-2748-B234-6E5C4ED1061B}"/>
              </a:ext>
            </a:extLst>
          </p:cNvPr>
          <p:cNvSpPr txBox="1"/>
          <p:nvPr/>
        </p:nvSpPr>
        <p:spPr>
          <a:xfrm>
            <a:off x="3626172" y="347863"/>
            <a:ext cx="4864231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Bright Star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A42981-5952-D319-02D7-AE6992B39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65" y="1107745"/>
            <a:ext cx="10080176" cy="4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D8F4A-684F-80D0-10DD-D4D2A5051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ptop Mockup Images | Free Vectors, Stock Photos &amp; PSD">
            <a:extLst>
              <a:ext uri="{FF2B5EF4-FFF2-40B4-BE49-F238E27FC236}">
                <a16:creationId xmlns:a16="http://schemas.microsoft.com/office/drawing/2014/main" id="{254FE5E8-F2C8-3078-0876-A2859C8FF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11714"/>
          <a:stretch/>
        </p:blipFill>
        <p:spPr bwMode="auto">
          <a:xfrm>
            <a:off x="4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1DFCF-640B-3A67-2BFB-0D2BB9E5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533"/>
            <a:ext cx="12192000" cy="85755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Store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ADA368-7DA5-0C31-8D36-13BDDD462DF3}"/>
              </a:ext>
            </a:extLst>
          </p:cNvPr>
          <p:cNvCxnSpPr>
            <a:cxnSpLocks/>
          </p:cNvCxnSpPr>
          <p:nvPr/>
        </p:nvCxnSpPr>
        <p:spPr>
          <a:xfrm flipH="1">
            <a:off x="4802588" y="1304012"/>
            <a:ext cx="2623930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5AFC85E-90E5-1336-5697-0F565D38B26D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9E9E0C-9155-60EF-D6A0-8CFB5D6186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542437"/>
            <a:ext cx="12191995" cy="59849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BC867C-62B8-3892-D146-3E9880E77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641" y="1123637"/>
            <a:ext cx="1037354" cy="180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817AC-89CC-123A-1616-1A8524730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" y="1107746"/>
            <a:ext cx="1181100" cy="468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BF79B-70D2-4C51-C753-4DA2DB33C40A}"/>
              </a:ext>
            </a:extLst>
          </p:cNvPr>
          <p:cNvSpPr txBox="1"/>
          <p:nvPr/>
        </p:nvSpPr>
        <p:spPr>
          <a:xfrm>
            <a:off x="3626172" y="347863"/>
            <a:ext cx="4864231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Bright Star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7EBE9-8A5E-CA4A-0CEF-674EE604B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65" y="1107745"/>
            <a:ext cx="10080176" cy="46862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0C697F1-3FD2-280E-162B-2A2CB2F4A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952701"/>
              </p:ext>
            </p:extLst>
          </p:nvPr>
        </p:nvGraphicFramePr>
        <p:xfrm>
          <a:off x="1706880" y="1745187"/>
          <a:ext cx="8778240" cy="4574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3FC97792-71F3-74A9-089B-34ADA4EA25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0658" y="2260617"/>
            <a:ext cx="764177" cy="764177"/>
          </a:xfrm>
          <a:prstGeom prst="rect">
            <a:avLst/>
          </a:prstGeom>
        </p:spPr>
      </p:pic>
      <p:pic>
        <p:nvPicPr>
          <p:cNvPr id="17" name="Graphic 16" descr="Telescope with solid fill">
            <a:extLst>
              <a:ext uri="{FF2B5EF4-FFF2-40B4-BE49-F238E27FC236}">
                <a16:creationId xmlns:a16="http://schemas.microsoft.com/office/drawing/2014/main" id="{631FA5F7-6D6A-52BA-24EE-0938DAD9F3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77431" y="3650242"/>
            <a:ext cx="764177" cy="7641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22CD8257-EEEC-C277-48DE-ADB8EC9C5A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60658" y="4984859"/>
            <a:ext cx="764177" cy="7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3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264BBA1-C459-EF47-B9E7-EA6FD1A38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8264BBA1-C459-EF47-B9E7-EA6FD1A38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17831BF-176E-0943-AC64-C56F2C276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417831BF-176E-0943-AC64-C56F2C2767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A7708D8-00F9-5148-906E-9E3380C53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0A7708D8-00F9-5148-906E-9E3380C535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3B21D92-B544-804A-99E1-C1D5646CF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A3B21D92-B544-804A-99E1-C1D5646CF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F8A701-ADA2-1646-BB22-6281A816DD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DCF8A701-ADA2-1646-BB22-6281A816DD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A865103-0F75-934A-95C5-BCEAF8968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1A865103-0F75-934A-95C5-BCEAF8968E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202437F-A5C5-254B-991A-7EB6B5EFB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D202437F-A5C5-254B-991A-7EB6B5EFB8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2A05-F297-9E8C-8167-2773EEC6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607295"/>
            <a:ext cx="9238434" cy="857559"/>
          </a:xfrm>
        </p:spPr>
        <p:txBody>
          <a:bodyPr/>
          <a:lstStyle/>
          <a:p>
            <a:r>
              <a:rPr lang="en-US" sz="4400" dirty="0"/>
              <a:t>Target market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8D37B8-A00E-17A3-AA56-087A41D0DF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211814"/>
              </p:ext>
            </p:extLst>
          </p:nvPr>
        </p:nvGraphicFramePr>
        <p:xfrm>
          <a:off x="2589754" y="1914527"/>
          <a:ext cx="7600543" cy="4762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FAC1CD-FD03-E0E1-483C-76AFA0390BE4}"/>
              </a:ext>
            </a:extLst>
          </p:cNvPr>
          <p:cNvCxnSpPr>
            <a:cxnSpLocks/>
          </p:cNvCxnSpPr>
          <p:nvPr/>
        </p:nvCxnSpPr>
        <p:spPr>
          <a:xfrm flipH="1">
            <a:off x="1577825" y="1792590"/>
            <a:ext cx="19539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4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0EE124-4E41-4233-84F9-A4AB424A5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>
                                            <p:graphicEl>
                                              <a:dgm id="{110EE124-4E41-4233-84F9-A4AB424A55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DDE613-C9A8-46FC-B11D-E1742B88B3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>
                                            <p:graphicEl>
                                              <a:dgm id="{11DDE613-C9A8-46FC-B11D-E1742B88B3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BD03D7-94E2-4781-BB66-FFFE729A4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>
                                            <p:graphicEl>
                                              <a:dgm id="{5CBD03D7-94E2-4781-BB66-FFFE729A4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44F903-DBB9-48E0-BCF2-A54865F0D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">
                                            <p:graphicEl>
                                              <a:dgm id="{0444F903-DBB9-48E0-BCF2-A54865F0D0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F3BF38-F115-4AED-BE58-413396AD26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">
                                            <p:graphicEl>
                                              <a:dgm id="{22F3BF38-F115-4AED-BE58-413396AD26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AA2F-B062-47F4-3B7A-D3DE4729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01162"/>
            <a:ext cx="9238434" cy="857559"/>
          </a:xfrm>
        </p:spPr>
        <p:txBody>
          <a:bodyPr/>
          <a:lstStyle/>
          <a:p>
            <a:r>
              <a:rPr lang="en-US" sz="3200" dirty="0"/>
              <a:t>Business model – Revenue streams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BA08FB-658D-4997-3C2D-AA9ABF0B03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506936"/>
              </p:ext>
            </p:extLst>
          </p:nvPr>
        </p:nvGraphicFramePr>
        <p:xfrm>
          <a:off x="1429566" y="2286000"/>
          <a:ext cx="9238434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1A9FF8-86CD-1CD4-5699-085D2A53E677}"/>
              </a:ext>
            </a:extLst>
          </p:cNvPr>
          <p:cNvCxnSpPr>
            <a:cxnSpLocks/>
          </p:cNvCxnSpPr>
          <p:nvPr/>
        </p:nvCxnSpPr>
        <p:spPr>
          <a:xfrm flipH="1">
            <a:off x="1509914" y="1732270"/>
            <a:ext cx="25663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22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C14E7A-DC95-4CB1-879C-422B78655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graphicEl>
                                              <a:dgm id="{85C14E7A-DC95-4CB1-879C-422B78655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24A425-5C3D-4317-827A-49C8A2552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graphicEl>
                                              <a:dgm id="{2B24A425-5C3D-4317-827A-49C8A2552B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EA8001-9C83-4304-9806-BDE59DD867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>
                                            <p:graphicEl>
                                              <a:dgm id="{79EA8001-9C83-4304-9806-BDE59DD867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7658F1-598B-498E-A045-163A9C752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>
                                            <p:graphicEl>
                                              <a:dgm id="{7D7658F1-598B-498E-A045-163A9C7528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370DA3-B146-482B-81E4-DB1669569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>
                                            <p:graphicEl>
                                              <a:dgm id="{94370DA3-B146-482B-81E4-DB1669569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38CAC-1B32-45BD-ADA5-2837A99C41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>
                                            <p:graphicEl>
                                              <a:dgm id="{2EB38CAC-1B32-45BD-ADA5-2837A99C41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7BCE39-B977-4ED7-9E38-21ED3AE505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>
                                            <p:graphicEl>
                                              <a:dgm id="{777BCE39-B977-4ED7-9E38-21ED3AE505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24086E-19B5-49E5-9FB1-089B9B2EC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">
                                            <p:graphicEl>
                                              <a:dgm id="{8924086E-19B5-49E5-9FB1-089B9B2EC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8B565-030B-4933-85F0-904D2C65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">
                                            <p:graphicEl>
                                              <a:dgm id="{A708B565-030B-4933-85F0-904D2C651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AA2F-B062-47F4-3B7A-D3DE4729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01162"/>
            <a:ext cx="9238434" cy="857559"/>
          </a:xfrm>
        </p:spPr>
        <p:txBody>
          <a:bodyPr/>
          <a:lstStyle/>
          <a:p>
            <a:r>
              <a:rPr lang="en-US" sz="3200" dirty="0"/>
              <a:t>Business model – Expected Revenue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1A9FF8-86CD-1CD4-5699-085D2A53E677}"/>
              </a:ext>
            </a:extLst>
          </p:cNvPr>
          <p:cNvCxnSpPr>
            <a:cxnSpLocks/>
          </p:cNvCxnSpPr>
          <p:nvPr/>
        </p:nvCxnSpPr>
        <p:spPr>
          <a:xfrm flipH="1">
            <a:off x="1509914" y="1732270"/>
            <a:ext cx="25663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ADF7E1D-7288-D86B-3FE5-841C957CE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739483"/>
              </p:ext>
            </p:extLst>
          </p:nvPr>
        </p:nvGraphicFramePr>
        <p:xfrm>
          <a:off x="1259503" y="2385162"/>
          <a:ext cx="9237662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181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46C2-E7F4-E747-5031-A758E75C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92153"/>
            <a:ext cx="9238434" cy="857559"/>
          </a:xfrm>
        </p:spPr>
        <p:txBody>
          <a:bodyPr/>
          <a:lstStyle/>
          <a:p>
            <a:r>
              <a:rPr lang="en-US" sz="4400" dirty="0"/>
              <a:t>Financial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FB2B98-2239-663A-8EA6-02C5BC95E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461735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DDC482-631C-8164-69C5-DEC38B505B23}"/>
              </a:ext>
            </a:extLst>
          </p:cNvPr>
          <p:cNvCxnSpPr>
            <a:cxnSpLocks/>
          </p:cNvCxnSpPr>
          <p:nvPr/>
        </p:nvCxnSpPr>
        <p:spPr>
          <a:xfrm flipH="1">
            <a:off x="1509914" y="1732270"/>
            <a:ext cx="23039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2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9D7925-4FEB-435A-A970-EDA2E22EF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graphicEl>
                                              <a:dgm id="{8A9D7925-4FEB-435A-A970-EDA2E22EF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A9D877-3299-4772-A0F9-27B1B9488C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graphicEl>
                                              <a:dgm id="{B9A9D877-3299-4772-A0F9-27B1B9488C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819367-38D2-494B-8943-CC9E44BB0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>
                                            <p:graphicEl>
                                              <a:dgm id="{A8819367-38D2-494B-8943-CC9E44BB0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2C4736-6A21-44A3-89FC-13740A095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>
                                            <p:graphicEl>
                                              <a:dgm id="{5E2C4736-6A21-44A3-89FC-13740A0959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52A35F-3075-461E-8C3D-F3B4D3F46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>
                                            <p:graphicEl>
                                              <a:dgm id="{7352A35F-3075-461E-8C3D-F3B4D3F46C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8E00A7-9CD0-45CF-BDE6-B4CB7E4E7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>
                                            <p:graphicEl>
                                              <a:dgm id="{1E8E00A7-9CD0-45CF-BDE6-B4CB7E4E7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92B46E1-5D34-483C-80FB-9FC0C6AFB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>
                                            <p:graphicEl>
                                              <a:dgm id="{992B46E1-5D34-483C-80FB-9FC0C6AFBE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FB2B98-2239-663A-8EA6-02C5BC95E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910559"/>
              </p:ext>
            </p:extLst>
          </p:nvPr>
        </p:nvGraphicFramePr>
        <p:xfrm>
          <a:off x="1477169" y="283308"/>
          <a:ext cx="9237662" cy="629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853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24DFDD-EC25-4E11-A646-5466AB0E2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59D4D-829D-1932-1634-1D7A56B8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374753"/>
            <a:ext cx="4845110" cy="1034217"/>
          </a:xfrm>
        </p:spPr>
        <p:txBody>
          <a:bodyPr>
            <a:normAutofit/>
          </a:bodyPr>
          <a:lstStyle/>
          <a:p>
            <a:r>
              <a:rPr lang="en-US" sz="4400" dirty="0"/>
              <a:t>Reach us</a:t>
            </a:r>
          </a:p>
        </p:txBody>
      </p:sp>
      <p:pic>
        <p:nvPicPr>
          <p:cNvPr id="5" name="Content Placeholder 4" descr="Internet with solid fill">
            <a:extLst>
              <a:ext uri="{FF2B5EF4-FFF2-40B4-BE49-F238E27FC236}">
                <a16:creationId xmlns:a16="http://schemas.microsoft.com/office/drawing/2014/main" id="{8F7FE650-0955-0350-9D2A-4859D07E3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566" y="2943212"/>
            <a:ext cx="606447" cy="606447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B081D9E-D811-5CF3-41E4-A3DEFB849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8" t="15004" r="16355" b="30897"/>
          <a:stretch/>
        </p:blipFill>
        <p:spPr bwMode="auto">
          <a:xfrm>
            <a:off x="7221861" y="1419823"/>
            <a:ext cx="3747883" cy="3135985"/>
          </a:xfrm>
          <a:custGeom>
            <a:avLst/>
            <a:gdLst/>
            <a:ahLst/>
            <a:cxnLst/>
            <a:rect l="l" t="t" r="r" b="b"/>
            <a:pathLst>
              <a:path w="3871808" h="3871808">
                <a:moveTo>
                  <a:pt x="1935904" y="0"/>
                </a:moveTo>
                <a:cubicBezTo>
                  <a:pt x="3005074" y="0"/>
                  <a:pt x="3871808" y="866734"/>
                  <a:pt x="3871808" y="1935904"/>
                </a:cubicBezTo>
                <a:cubicBezTo>
                  <a:pt x="3871808" y="3005074"/>
                  <a:pt x="3005074" y="3871808"/>
                  <a:pt x="1935904" y="3871808"/>
                </a:cubicBezTo>
                <a:cubicBezTo>
                  <a:pt x="866734" y="3871808"/>
                  <a:pt x="0" y="3005074"/>
                  <a:pt x="0" y="1935904"/>
                </a:cubicBezTo>
                <a:cubicBezTo>
                  <a:pt x="0" y="866734"/>
                  <a:pt x="866734" y="0"/>
                  <a:pt x="19359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ocial Media Circle PNG Isolated HD Pictures | PNG Mart">
            <a:extLst>
              <a:ext uri="{FF2B5EF4-FFF2-40B4-BE49-F238E27FC236}">
                <a16:creationId xmlns:a16="http://schemas.microsoft.com/office/drawing/2014/main" id="{6A74500A-5180-6AEB-A4F2-415ADA084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22436" r="37877" b="50769"/>
          <a:stretch/>
        </p:blipFill>
        <p:spPr bwMode="auto">
          <a:xfrm>
            <a:off x="1472244" y="3662575"/>
            <a:ext cx="527811" cy="5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cial Media Circle PNG Isolated HD Pictures | PNG Mart">
            <a:extLst>
              <a:ext uri="{FF2B5EF4-FFF2-40B4-BE49-F238E27FC236}">
                <a16:creationId xmlns:a16="http://schemas.microsoft.com/office/drawing/2014/main" id="{ADCD65C4-97E7-AE27-69C0-6664DD75E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8" t="51823" r="37509" b="22825"/>
          <a:stretch/>
        </p:blipFill>
        <p:spPr bwMode="auto">
          <a:xfrm>
            <a:off x="1469707" y="5153948"/>
            <a:ext cx="539055" cy="53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ocial Media Circle PNG Isolated HD Pictures | PNG Mart">
            <a:extLst>
              <a:ext uri="{FF2B5EF4-FFF2-40B4-BE49-F238E27FC236}">
                <a16:creationId xmlns:a16="http://schemas.microsoft.com/office/drawing/2014/main" id="{AA8B55FE-18E6-E49B-53E5-C5E054892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9" t="23033" r="5041" b="51284"/>
          <a:stretch/>
        </p:blipFill>
        <p:spPr bwMode="auto">
          <a:xfrm>
            <a:off x="1469707" y="4415192"/>
            <a:ext cx="526163" cy="5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BA8668-2421-42B4-3A42-DDEB2AB42923}"/>
              </a:ext>
            </a:extLst>
          </p:cNvPr>
          <p:cNvCxnSpPr>
            <a:cxnSpLocks/>
          </p:cNvCxnSpPr>
          <p:nvPr/>
        </p:nvCxnSpPr>
        <p:spPr>
          <a:xfrm flipH="1">
            <a:off x="1495483" y="2692852"/>
            <a:ext cx="25663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6D3341-FF64-AE65-9E0F-A7489E32EB3A}"/>
              </a:ext>
            </a:extLst>
          </p:cNvPr>
          <p:cNvSpPr txBox="1"/>
          <p:nvPr/>
        </p:nvSpPr>
        <p:spPr>
          <a:xfrm>
            <a:off x="7539631" y="4515366"/>
            <a:ext cx="3112342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Bright Star</a:t>
            </a:r>
            <a:r>
              <a:rPr lang="en-US" sz="3600" b="0" dirty="0"/>
              <a:t>™</a:t>
            </a:r>
            <a:endParaRPr 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855E1C-FD67-2F0C-0C3D-81F1012CF616}"/>
              </a:ext>
            </a:extLst>
          </p:cNvPr>
          <p:cNvSpPr txBox="1"/>
          <p:nvPr/>
        </p:nvSpPr>
        <p:spPr>
          <a:xfrm>
            <a:off x="2096125" y="3077158"/>
            <a:ext cx="4845110" cy="3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EEECED"/>
                </a:highlight>
              </a:rPr>
              <a:t>zzyyxx321.wixsite.com/ultimate-sky-discove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C8A23-D72D-4567-B4C1-379C8F10357F}"/>
              </a:ext>
            </a:extLst>
          </p:cNvPr>
          <p:cNvSpPr txBox="1"/>
          <p:nvPr/>
        </p:nvSpPr>
        <p:spPr>
          <a:xfrm>
            <a:off x="2096125" y="3771989"/>
            <a:ext cx="4845110" cy="3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EEECED"/>
                </a:highlight>
              </a:rPr>
              <a:t>@ Bright_Star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C5AC6-538F-BFF1-8669-019C6F728705}"/>
              </a:ext>
            </a:extLst>
          </p:cNvPr>
          <p:cNvSpPr txBox="1"/>
          <p:nvPr/>
        </p:nvSpPr>
        <p:spPr>
          <a:xfrm>
            <a:off x="2096125" y="4533989"/>
            <a:ext cx="4845110" cy="3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EEECED"/>
                </a:highlight>
              </a:rPr>
              <a:t>@ BrightStar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3ED88-DE09-ED76-E8B0-2BCF124A6B69}"/>
              </a:ext>
            </a:extLst>
          </p:cNvPr>
          <p:cNvSpPr txBox="1"/>
          <p:nvPr/>
        </p:nvSpPr>
        <p:spPr>
          <a:xfrm>
            <a:off x="2096125" y="5254198"/>
            <a:ext cx="4845110" cy="3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EEECED"/>
                </a:highlight>
              </a:rPr>
              <a:t>+ 966 - 504434783</a:t>
            </a:r>
          </a:p>
        </p:txBody>
      </p:sp>
    </p:spTree>
    <p:extLst>
      <p:ext uri="{BB962C8B-B14F-4D97-AF65-F5344CB8AC3E}">
        <p14:creationId xmlns:p14="http://schemas.microsoft.com/office/powerpoint/2010/main" val="12146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3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7A8B72C-A2A0-4877-E3EC-208735A15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Rectangle 15">
            <a:extLst>
              <a:ext uri="{FF2B5EF4-FFF2-40B4-BE49-F238E27FC236}">
                <a16:creationId xmlns:a16="http://schemas.microsoft.com/office/drawing/2014/main" id="{87B080E6-308F-4DD8-A448-707DFB83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3D538C-53A6-40CB-A3B6-1150477E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23999"/>
            <a:ext cx="7620000" cy="1905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You’re welcome to</a:t>
            </a:r>
          </a:p>
        </p:txBody>
      </p:sp>
      <p:cxnSp>
        <p:nvCxnSpPr>
          <p:cNvPr id="31" name="Straight Connector 17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3228" y="3795164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4">
            <a:extLst>
              <a:ext uri="{FF2B5EF4-FFF2-40B4-BE49-F238E27FC236}">
                <a16:creationId xmlns:a16="http://schemas.microsoft.com/office/drawing/2014/main" id="{DC5AB291-C0AC-5164-230D-674D2B2D4F45}"/>
              </a:ext>
            </a:extLst>
          </p:cNvPr>
          <p:cNvSpPr txBox="1">
            <a:spLocks/>
          </p:cNvSpPr>
          <p:nvPr/>
        </p:nvSpPr>
        <p:spPr>
          <a:xfrm>
            <a:off x="2286000" y="3428506"/>
            <a:ext cx="7620000" cy="1905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rgbClr val="FFFFFF"/>
                </a:solidFill>
              </a:rPr>
              <a:t>Ask</a:t>
            </a:r>
          </a:p>
        </p:txBody>
      </p:sp>
    </p:spTree>
    <p:extLst>
      <p:ext uri="{BB962C8B-B14F-4D97-AF65-F5344CB8AC3E}">
        <p14:creationId xmlns:p14="http://schemas.microsoft.com/office/powerpoint/2010/main" val="306506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10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CFD9F-B2A2-D492-F7C7-866A61D8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OUR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SUCCESS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0" dirty="0">
                <a:solidFill>
                  <a:schemeClr val="bg1"/>
                </a:solidFill>
              </a:rPr>
              <a:t>TEAM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C864F766-A3F1-CAAF-CC11-F231E34C6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200771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702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A5DC3-DC1E-AC20-B884-A7DDCF81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000540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Observing the hassles</a:t>
            </a:r>
            <a:endParaRPr lang="en-US" sz="4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3A8AF5-6160-407C-D01F-A618F6D76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310214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3B2873-87C1-5452-F27A-65B17C8C83D8}"/>
              </a:ext>
            </a:extLst>
          </p:cNvPr>
          <p:cNvCxnSpPr>
            <a:cxnSpLocks/>
          </p:cNvCxnSpPr>
          <p:nvPr/>
        </p:nvCxnSpPr>
        <p:spPr>
          <a:xfrm flipH="1">
            <a:off x="3697356" y="2162754"/>
            <a:ext cx="465946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62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D46939-9531-4CE1-9D05-468A6C07C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3ED46939-9531-4CE1-9D05-468A6C07C0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D64DF3-A61F-4CBC-A47F-4811C8B86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5ED64DF3-A61F-4CBC-A47F-4811C8B86B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ABBB7C-CFF7-4C7B-8F1D-C045EDF41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31ABBB7C-CFF7-4C7B-8F1D-C045EDF41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37A942-B156-4E03-9740-D68A23124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D637A942-B156-4E03-9740-D68A23124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409981-A91D-4AFC-A837-E498467AF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DD409981-A91D-4AFC-A837-E498467AF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416792-CC4A-4C16-A278-176319F11A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7416792-CC4A-4C16-A278-176319F11A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8FE7D2-6AF6-4528-A20F-97934E7E2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458FE7D2-6AF6-4528-A20F-97934E7E27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412910-9EE7-4A01-990E-40DF8C0AF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60412910-9EE7-4A01-990E-40DF8C0AF8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0B54EA-1DFD-4CEE-8E8F-61A0E196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4C0B54EA-1DFD-4CEE-8E8F-61A0E196C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56E025-BBB2-40C9-B3A2-42DF2A34A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2156E025-BBB2-40C9-B3A2-42DF2A34AF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E44E6F-2CD0-4A47-8C6F-AD47583B0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2AE44E6F-2CD0-4A47-8C6F-AD47583B0A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985FCB-1EA0-4ED9-A860-CC2B43A3B5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BE985FCB-1EA0-4ED9-A860-CC2B43A3B5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Best Telescopes | Cool Material">
            <a:extLst>
              <a:ext uri="{FF2B5EF4-FFF2-40B4-BE49-F238E27FC236}">
                <a16:creationId xmlns:a16="http://schemas.microsoft.com/office/drawing/2014/main" id="{DE570022-FFB3-17CB-F586-437F6BAD8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3" b="223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3F49C-BA91-9083-C099-6213BC52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3216673" cy="3809999"/>
          </a:xfrm>
        </p:spPr>
        <p:txBody>
          <a:bodyPr anchor="ctr">
            <a:normAutofit/>
          </a:bodyPr>
          <a:lstStyle/>
          <a:p>
            <a:pPr algn="r"/>
            <a:r>
              <a:rPr lang="en-US" b="0" dirty="0">
                <a:solidFill>
                  <a:srgbClr val="FFFFFF"/>
                </a:solidFill>
              </a:rPr>
              <a:t>Bright Star</a:t>
            </a:r>
            <a:r>
              <a:rPr lang="en-US" b="0" dirty="0"/>
              <a:t>™</a:t>
            </a:r>
            <a:r>
              <a:rPr lang="en-US" b="0" dirty="0">
                <a:solidFill>
                  <a:srgbClr val="FFFFFF"/>
                </a:solidFill>
              </a:rPr>
              <a:t> with </a:t>
            </a:r>
            <a:r>
              <a:rPr lang="en-US" dirty="0">
                <a:solidFill>
                  <a:srgbClr val="FFFFFF"/>
                </a:solidFill>
              </a:rPr>
              <a:t>bright solutions!</a:t>
            </a:r>
          </a:p>
        </p:txBody>
      </p:sp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A86B04AC-80D7-AE50-8C7F-31A95BEB04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606810"/>
              </p:ext>
            </p:extLst>
          </p:nvPr>
        </p:nvGraphicFramePr>
        <p:xfrm>
          <a:off x="5334001" y="762000"/>
          <a:ext cx="5334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728B0B-E177-2CFA-D66F-3615F15FE919}"/>
              </a:ext>
            </a:extLst>
          </p:cNvPr>
          <p:cNvCxnSpPr/>
          <p:nvPr/>
        </p:nvCxnSpPr>
        <p:spPr>
          <a:xfrm>
            <a:off x="5168348" y="1987826"/>
            <a:ext cx="0" cy="30612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28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graphicEl>
                                              <a:dgm id="{8F30744C-C9A2-467A-A3A6-05E7C4F10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>
                                            <p:graphicEl>
                                              <a:dgm id="{8F30744C-C9A2-467A-A3A6-05E7C4F108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graphicEl>
                                              <a:dgm id="{312D637E-842B-41B0-89FB-FB4121B25D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>
                                            <p:graphicEl>
                                              <a:dgm id="{312D637E-842B-41B0-89FB-FB4121B25D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graphicEl>
                                              <a:dgm id="{D8CBAF76-B854-4100-916F-EF5FAF3B0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>
                                            <p:graphicEl>
                                              <a:dgm id="{D8CBAF76-B854-4100-916F-EF5FAF3B09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graphicEl>
                                              <a:dgm id="{11BF4325-F76E-473A-81E6-71C438B75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>
                                            <p:graphicEl>
                                              <a:dgm id="{11BF4325-F76E-473A-81E6-71C438B751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graphicEl>
                                              <a:dgm id="{77D1692B-F99E-4B09-AED4-8A19FF6D4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>
                                            <p:graphicEl>
                                              <a:dgm id="{77D1692B-F99E-4B09-AED4-8A19FF6D4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graphicEl>
                                              <a:dgm id="{EC4ED323-9FA2-4C2B-8748-D2DF46F17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>
                                            <p:graphicEl>
                                              <a:dgm id="{EC4ED323-9FA2-4C2B-8748-D2DF46F17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graphicEl>
                                              <a:dgm id="{4F81D493-28B6-4559-9A12-C2876212C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>
                                            <p:graphicEl>
                                              <a:dgm id="{4F81D493-28B6-4559-9A12-C2876212C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graphicEl>
                                              <a:dgm id="{EC9CD92B-6A22-48FC-87FA-E4D965C49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>
                                            <p:graphicEl>
                                              <a:dgm id="{EC9CD92B-6A22-48FC-87FA-E4D965C491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graphicEl>
                                              <a:dgm id="{3EFBCDAA-35E2-4435-987C-15CF2CBEA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>
                                            <p:graphicEl>
                                              <a:dgm id="{3EFBCDAA-35E2-4435-987C-15CF2CBEA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28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ow to Learn English Step-by-Step OR Your Quickest Way to Fluency">
            <a:extLst>
              <a:ext uri="{FF2B5EF4-FFF2-40B4-BE49-F238E27FC236}">
                <a16:creationId xmlns:a16="http://schemas.microsoft.com/office/drawing/2014/main" id="{D3AD24A4-375D-14B3-ABAB-97B029295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/>
          <a:stretch/>
        </p:blipFill>
        <p:spPr bwMode="auto">
          <a:xfrm>
            <a:off x="-230588" y="-127150"/>
            <a:ext cx="12653196" cy="71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05D31B-43B9-1C1A-1D19-028BE9FE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Why us?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8BF2A89-90C2-5CDD-33CD-6C97570D5F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615138"/>
              </p:ext>
            </p:extLst>
          </p:nvPr>
        </p:nvGraphicFramePr>
        <p:xfrm>
          <a:off x="1429566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8FD69C-755F-9010-2616-D18143AF9ABB}"/>
              </a:ext>
            </a:extLst>
          </p:cNvPr>
          <p:cNvCxnSpPr>
            <a:cxnSpLocks/>
          </p:cNvCxnSpPr>
          <p:nvPr/>
        </p:nvCxnSpPr>
        <p:spPr>
          <a:xfrm flipH="1">
            <a:off x="1495603" y="2286000"/>
            <a:ext cx="1160958" cy="0"/>
          </a:xfrm>
          <a:prstGeom prst="line">
            <a:avLst/>
          </a:prstGeom>
          <a:ln w="57150">
            <a:solidFill>
              <a:srgbClr val="2A3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0E95DB-9F1A-63C5-E68E-8A528BAA9D6C}"/>
              </a:ext>
            </a:extLst>
          </p:cNvPr>
          <p:cNvCxnSpPr>
            <a:cxnSpLocks/>
          </p:cNvCxnSpPr>
          <p:nvPr/>
        </p:nvCxnSpPr>
        <p:spPr>
          <a:xfrm flipH="1">
            <a:off x="1571553" y="2305878"/>
            <a:ext cx="116095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2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D46939-9531-4CE1-9D05-468A6C07C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graphicEl>
                                              <a:dgm id="{3ED46939-9531-4CE1-9D05-468A6C07C0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D64DF3-A61F-4CBC-A47F-4811C8B86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graphicEl>
                                              <a:dgm id="{5ED64DF3-A61F-4CBC-A47F-4811C8B86B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1ABBB7C-CFF7-4C7B-8F1D-C045EDF41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>
                                            <p:graphicEl>
                                              <a:dgm id="{31ABBB7C-CFF7-4C7B-8F1D-C045EDF41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637A942-B156-4E03-9740-D68A23124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>
                                            <p:graphicEl>
                                              <a:dgm id="{D637A942-B156-4E03-9740-D68A23124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D409981-A91D-4AFC-A837-E498467AF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>
                                            <p:graphicEl>
                                              <a:dgm id="{DD409981-A91D-4AFC-A837-E498467AF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7416792-CC4A-4C16-A278-176319F11A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>
                                            <p:graphicEl>
                                              <a:dgm id="{F7416792-CC4A-4C16-A278-176319F11A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58FE7D2-6AF6-4528-A20F-97934E7E2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>
                                            <p:graphicEl>
                                              <a:dgm id="{458FE7D2-6AF6-4528-A20F-97934E7E27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0412910-9EE7-4A01-990E-40DF8C0AF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">
                                            <p:graphicEl>
                                              <a:dgm id="{60412910-9EE7-4A01-990E-40DF8C0AF8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C0B54EA-1DFD-4CEE-8E8F-61A0E196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0">
                                            <p:graphicEl>
                                              <a:dgm id="{4C0B54EA-1DFD-4CEE-8E8F-61A0E196C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156E025-BBB2-40C9-B3A2-42DF2A34A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>
                                            <p:graphicEl>
                                              <a:dgm id="{2156E025-BBB2-40C9-B3A2-42DF2A34AF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AE44E6F-2CD0-4A47-8C6F-AD47583B0A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>
                                            <p:graphicEl>
                                              <a:dgm id="{2AE44E6F-2CD0-4A47-8C6F-AD47583B0A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E985FCB-1EA0-4ED9-A860-CC2B43A3B5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>
                                            <p:graphicEl>
                                              <a:dgm id="{BE985FCB-1EA0-4ED9-A860-CC2B43A3B5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ptop Mockup Images | Free Vectors, Stock Photos &amp; PSD">
            <a:extLst>
              <a:ext uri="{FF2B5EF4-FFF2-40B4-BE49-F238E27FC236}">
                <a16:creationId xmlns:a16="http://schemas.microsoft.com/office/drawing/2014/main" id="{0D07AC6D-BD5E-8ABD-FDDA-1620D295B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11714"/>
          <a:stretch/>
        </p:blipFill>
        <p:spPr bwMode="auto">
          <a:xfrm>
            <a:off x="4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69A05-9EC0-A18A-0D1B-7A8D99B4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533"/>
            <a:ext cx="12192000" cy="85755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Store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C6AEBD-D8A6-8739-7C46-E9A155867D45}"/>
              </a:ext>
            </a:extLst>
          </p:cNvPr>
          <p:cNvCxnSpPr>
            <a:cxnSpLocks/>
          </p:cNvCxnSpPr>
          <p:nvPr/>
        </p:nvCxnSpPr>
        <p:spPr>
          <a:xfrm flipH="1">
            <a:off x="4802588" y="1304012"/>
            <a:ext cx="2623930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ED0C3C1-C36B-DECE-9673-B539D4B3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47" y="2218548"/>
            <a:ext cx="5372366" cy="2637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ECC7C-D2ED-15F5-0348-8EDE70FDDB26}"/>
              </a:ext>
            </a:extLst>
          </p:cNvPr>
          <p:cNvSpPr txBox="1"/>
          <p:nvPr/>
        </p:nvSpPr>
        <p:spPr>
          <a:xfrm>
            <a:off x="4197699" y="2233924"/>
            <a:ext cx="3833708" cy="261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Bright Star</a:t>
            </a:r>
          </a:p>
        </p:txBody>
      </p:sp>
    </p:spTree>
    <p:extLst>
      <p:ext uri="{BB962C8B-B14F-4D97-AF65-F5344CB8AC3E}">
        <p14:creationId xmlns:p14="http://schemas.microsoft.com/office/powerpoint/2010/main" val="326199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ptop Mockup Images | Free Vectors, Stock Photos &amp; PSD">
            <a:extLst>
              <a:ext uri="{FF2B5EF4-FFF2-40B4-BE49-F238E27FC236}">
                <a16:creationId xmlns:a16="http://schemas.microsoft.com/office/drawing/2014/main" id="{0D07AC6D-BD5E-8ABD-FDDA-1620D295B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11714"/>
          <a:stretch/>
        </p:blipFill>
        <p:spPr bwMode="auto">
          <a:xfrm>
            <a:off x="4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69A05-9EC0-A18A-0D1B-7A8D99B4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533"/>
            <a:ext cx="12192000" cy="85755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Store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C6AEBD-D8A6-8739-7C46-E9A155867D45}"/>
              </a:ext>
            </a:extLst>
          </p:cNvPr>
          <p:cNvCxnSpPr>
            <a:cxnSpLocks/>
          </p:cNvCxnSpPr>
          <p:nvPr/>
        </p:nvCxnSpPr>
        <p:spPr>
          <a:xfrm flipH="1">
            <a:off x="4802588" y="1304012"/>
            <a:ext cx="2623930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5A602F3-669F-156F-02E4-1BE8CAA14BB6}"/>
              </a:ext>
            </a:extLst>
          </p:cNvPr>
          <p:cNvSpPr/>
          <p:nvPr/>
        </p:nvSpPr>
        <p:spPr>
          <a:xfrm>
            <a:off x="-3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0C3C1-C36B-DECE-9673-B539D4B3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437"/>
            <a:ext cx="12191995" cy="59849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A92269-0EA8-B4D3-0171-FAE110264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641" y="1123637"/>
            <a:ext cx="1037354" cy="180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9ABF1-7DE2-85F9-8906-09D1098A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" y="1107746"/>
            <a:ext cx="1181100" cy="468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AD706-653E-BFA1-FE11-2FD9F20FA0B9}"/>
              </a:ext>
            </a:extLst>
          </p:cNvPr>
          <p:cNvSpPr txBox="1"/>
          <p:nvPr/>
        </p:nvSpPr>
        <p:spPr>
          <a:xfrm>
            <a:off x="3626172" y="347863"/>
            <a:ext cx="4864231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Bright Star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9AA45B-B621-EAE4-8F75-C8765B621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65" y="1107745"/>
            <a:ext cx="10080176" cy="4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ptop Mockup Images | Free Vectors, Stock Photos &amp; PSD">
            <a:extLst>
              <a:ext uri="{FF2B5EF4-FFF2-40B4-BE49-F238E27FC236}">
                <a16:creationId xmlns:a16="http://schemas.microsoft.com/office/drawing/2014/main" id="{0D07AC6D-BD5E-8ABD-FDDA-1620D295B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11714"/>
          <a:stretch/>
        </p:blipFill>
        <p:spPr bwMode="auto">
          <a:xfrm>
            <a:off x="4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69A05-9EC0-A18A-0D1B-7A8D99B4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533"/>
            <a:ext cx="12192000" cy="85755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Store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C6AEBD-D8A6-8739-7C46-E9A155867D45}"/>
              </a:ext>
            </a:extLst>
          </p:cNvPr>
          <p:cNvCxnSpPr>
            <a:cxnSpLocks/>
          </p:cNvCxnSpPr>
          <p:nvPr/>
        </p:nvCxnSpPr>
        <p:spPr>
          <a:xfrm flipH="1">
            <a:off x="4802588" y="1304012"/>
            <a:ext cx="2623930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5A602F3-669F-156F-02E4-1BE8CAA14BB6}"/>
              </a:ext>
            </a:extLst>
          </p:cNvPr>
          <p:cNvSpPr/>
          <p:nvPr/>
        </p:nvSpPr>
        <p:spPr>
          <a:xfrm>
            <a:off x="-3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1F642-B5BB-829D-5C2B-94E22D28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" y="281784"/>
            <a:ext cx="12192000" cy="62944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8C0F8D-1512-98AE-5A77-0DF9A27840E6}"/>
              </a:ext>
            </a:extLst>
          </p:cNvPr>
          <p:cNvSpPr/>
          <p:nvPr/>
        </p:nvSpPr>
        <p:spPr>
          <a:xfrm>
            <a:off x="4947458" y="281784"/>
            <a:ext cx="2334189" cy="11288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31CEF-387E-8B42-B6CD-9DFA4CDCAB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0945" r="79110"/>
          <a:stretch/>
        </p:blipFill>
        <p:spPr>
          <a:xfrm>
            <a:off x="4928908" y="95298"/>
            <a:ext cx="2284408" cy="1067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B47C2-D332-21B1-11EC-9D65FADD4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467" y="1020994"/>
            <a:ext cx="3837290" cy="4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ptop Mockup Images | Free Vectors, Stock Photos &amp; PSD">
            <a:extLst>
              <a:ext uri="{FF2B5EF4-FFF2-40B4-BE49-F238E27FC236}">
                <a16:creationId xmlns:a16="http://schemas.microsoft.com/office/drawing/2014/main" id="{0D07AC6D-BD5E-8ABD-FDDA-1620D295B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11714"/>
          <a:stretch/>
        </p:blipFill>
        <p:spPr bwMode="auto">
          <a:xfrm>
            <a:off x="4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69A05-9EC0-A18A-0D1B-7A8D99B4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533"/>
            <a:ext cx="12192000" cy="85755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Store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C6AEBD-D8A6-8739-7C46-E9A155867D45}"/>
              </a:ext>
            </a:extLst>
          </p:cNvPr>
          <p:cNvCxnSpPr>
            <a:cxnSpLocks/>
          </p:cNvCxnSpPr>
          <p:nvPr/>
        </p:nvCxnSpPr>
        <p:spPr>
          <a:xfrm flipH="1">
            <a:off x="4802588" y="1304012"/>
            <a:ext cx="2623930" cy="0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5A602F3-669F-156F-02E4-1BE8CAA14BB6}"/>
              </a:ext>
            </a:extLst>
          </p:cNvPr>
          <p:cNvSpPr/>
          <p:nvPr/>
        </p:nvSpPr>
        <p:spPr>
          <a:xfrm>
            <a:off x="-3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0C3C1-C36B-DECE-9673-B539D4B3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437"/>
            <a:ext cx="12191995" cy="59849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A92269-0EA8-B4D3-0171-FAE110264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641" y="1123637"/>
            <a:ext cx="1037354" cy="180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9ABF1-7DE2-85F9-8906-09D1098A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" y="1107746"/>
            <a:ext cx="1181100" cy="468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AD706-653E-BFA1-FE11-2FD9F20FA0B9}"/>
              </a:ext>
            </a:extLst>
          </p:cNvPr>
          <p:cNvSpPr txBox="1"/>
          <p:nvPr/>
        </p:nvSpPr>
        <p:spPr>
          <a:xfrm>
            <a:off x="3626172" y="347863"/>
            <a:ext cx="4864231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Bright Star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9AA45B-B621-EAE4-8F75-C8765B621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65" y="1107745"/>
            <a:ext cx="10080176" cy="4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2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314</Words>
  <Application>Microsoft Macintosh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Dubai</vt:lpstr>
      <vt:lpstr>Trade Gothic Next Cond</vt:lpstr>
      <vt:lpstr>Trade Gothic Next Cond (Headings)</vt:lpstr>
      <vt:lpstr>Trade Gothic Next Light</vt:lpstr>
      <vt:lpstr>PortalVTI</vt:lpstr>
      <vt:lpstr>Bright Star</vt:lpstr>
      <vt:lpstr>OUR SUCCESS TEAM</vt:lpstr>
      <vt:lpstr>Observing the hassles</vt:lpstr>
      <vt:lpstr>Bright Star™ with bright solutions!</vt:lpstr>
      <vt:lpstr>Why us?</vt:lpstr>
      <vt:lpstr>Store Overview</vt:lpstr>
      <vt:lpstr>Store Overview</vt:lpstr>
      <vt:lpstr>Store Overview</vt:lpstr>
      <vt:lpstr>Store Overview</vt:lpstr>
      <vt:lpstr>Store Overview</vt:lpstr>
      <vt:lpstr>Store Overview</vt:lpstr>
      <vt:lpstr>Store Overview</vt:lpstr>
      <vt:lpstr>Target market</vt:lpstr>
      <vt:lpstr>Business model – Revenue streams</vt:lpstr>
      <vt:lpstr>Business model – Expected Revenue</vt:lpstr>
      <vt:lpstr>Financial plan</vt:lpstr>
      <vt:lpstr>PowerPoint Presentation</vt:lpstr>
      <vt:lpstr>Reach us</vt:lpstr>
      <vt:lpstr>You’re welcome 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Star</dc:title>
  <dc:creator>Omar Alomran</dc:creator>
  <cp:lastModifiedBy>OMAR ABDULRAHMAN ALOMRAN</cp:lastModifiedBy>
  <cp:revision>3</cp:revision>
  <dcterms:created xsi:type="dcterms:W3CDTF">2022-05-06T15:09:10Z</dcterms:created>
  <dcterms:modified xsi:type="dcterms:W3CDTF">2024-01-29T16:32:36Z</dcterms:modified>
</cp:coreProperties>
</file>